
<file path=[Content_Types].xml><?xml version="1.0" encoding="utf-8"?>
<Types xmlns="http://schemas.openxmlformats.org/package/2006/content-types">
  <Default Extension="fntdata" ContentType="application/x-fontdata"/>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notesSlides/notesSlide17.xml" ContentType="application/vnd.openxmlformats-officedocument.presentationml.notesSlide+xml"/>
  <Override PartName="/ppt/charts/chart2.xml" ContentType="application/vnd.openxmlformats-officedocument.drawingml.chart+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65"/>
  </p:notesMasterIdLst>
  <p:sldIdLst>
    <p:sldId id="256" r:id="rId3"/>
    <p:sldId id="258" r:id="rId4"/>
    <p:sldId id="259" r:id="rId5"/>
    <p:sldId id="261" r:id="rId6"/>
    <p:sldId id="312" r:id="rId7"/>
    <p:sldId id="317" r:id="rId8"/>
    <p:sldId id="314" r:id="rId9"/>
    <p:sldId id="318" r:id="rId10"/>
    <p:sldId id="316" r:id="rId11"/>
    <p:sldId id="319" r:id="rId12"/>
    <p:sldId id="320" r:id="rId13"/>
    <p:sldId id="321" r:id="rId14"/>
    <p:sldId id="322" r:id="rId15"/>
    <p:sldId id="323" r:id="rId16"/>
    <p:sldId id="324" r:id="rId17"/>
    <p:sldId id="305" r:id="rId18"/>
    <p:sldId id="298" r:id="rId19"/>
    <p:sldId id="299" r:id="rId20"/>
    <p:sldId id="306" r:id="rId21"/>
    <p:sldId id="300" r:id="rId22"/>
    <p:sldId id="301" r:id="rId23"/>
    <p:sldId id="307" r:id="rId24"/>
    <p:sldId id="302" r:id="rId25"/>
    <p:sldId id="303" r:id="rId26"/>
    <p:sldId id="308" r:id="rId27"/>
    <p:sldId id="304" r:id="rId28"/>
    <p:sldId id="262" r:id="rId29"/>
    <p:sldId id="263" r:id="rId30"/>
    <p:sldId id="264" r:id="rId31"/>
    <p:sldId id="265" r:id="rId32"/>
    <p:sldId id="266" r:id="rId33"/>
    <p:sldId id="267" r:id="rId34"/>
    <p:sldId id="268" r:id="rId35"/>
    <p:sldId id="269" r:id="rId36"/>
    <p:sldId id="270" r:id="rId37"/>
    <p:sldId id="271" r:id="rId38"/>
    <p:sldId id="272" r:id="rId39"/>
    <p:sldId id="273" r:id="rId40"/>
    <p:sldId id="274" r:id="rId41"/>
    <p:sldId id="275" r:id="rId42"/>
    <p:sldId id="276" r:id="rId43"/>
    <p:sldId id="277" r:id="rId44"/>
    <p:sldId id="278" r:id="rId45"/>
    <p:sldId id="279" r:id="rId46"/>
    <p:sldId id="280" r:id="rId47"/>
    <p:sldId id="281" r:id="rId48"/>
    <p:sldId id="282" r:id="rId49"/>
    <p:sldId id="283" r:id="rId50"/>
    <p:sldId id="284" r:id="rId51"/>
    <p:sldId id="285" r:id="rId52"/>
    <p:sldId id="286" r:id="rId53"/>
    <p:sldId id="287" r:id="rId54"/>
    <p:sldId id="288" r:id="rId55"/>
    <p:sldId id="289" r:id="rId56"/>
    <p:sldId id="290" r:id="rId57"/>
    <p:sldId id="291" r:id="rId58"/>
    <p:sldId id="292" r:id="rId59"/>
    <p:sldId id="293" r:id="rId60"/>
    <p:sldId id="294" r:id="rId61"/>
    <p:sldId id="295" r:id="rId62"/>
    <p:sldId id="296" r:id="rId63"/>
    <p:sldId id="297" r:id="rId64"/>
  </p:sldIdLst>
  <p:sldSz cx="9144000" cy="5143500" type="screen16x9"/>
  <p:notesSz cx="6858000" cy="9144000"/>
  <p:embeddedFontLst>
    <p:embeddedFont>
      <p:font typeface="Amatic SC" panose="00000500000000000000" pitchFamily="2" charset="-79"/>
      <p:regular r:id="rId66"/>
      <p:bold r:id="rId67"/>
    </p:embeddedFont>
    <p:embeddedFont>
      <p:font typeface="Calibri" panose="020F0502020204030204" pitchFamily="34" charset="0"/>
      <p:regular r:id="rId68"/>
      <p:bold r:id="rId69"/>
      <p:italic r:id="rId70"/>
      <p:boldItalic r:id="rId71"/>
    </p:embeddedFont>
    <p:embeddedFont>
      <p:font typeface="Jost" panose="020B0604020202020204" charset="0"/>
      <p:regular r:id="rId72"/>
      <p:bold r:id="rId73"/>
      <p:italic r:id="rId74"/>
      <p:boldItalic r:id="rId75"/>
    </p:embeddedFont>
    <p:embeddedFont>
      <p:font typeface="Montserrat" panose="00000500000000000000" pitchFamily="2" charset="0"/>
      <p:regular r:id="rId76"/>
      <p:bold r:id="rId77"/>
      <p:italic r:id="rId78"/>
      <p:boldItalic r:id="rId79"/>
    </p:embeddedFont>
    <p:embeddedFont>
      <p:font typeface="Montserrat Black" panose="00000A00000000000000" pitchFamily="2" charset="0"/>
      <p:bold r:id="rId80"/>
      <p:boldItalic r:id="rId81"/>
    </p:embeddedFont>
    <p:embeddedFont>
      <p:font typeface="Montserrat Medium" panose="00000600000000000000" pitchFamily="2" charset="0"/>
      <p:regular r:id="rId82"/>
      <p:bold r:id="rId83"/>
      <p:italic r:id="rId84"/>
      <p:boldItalic r:id="rId85"/>
    </p:embeddedFont>
    <p:embeddedFont>
      <p:font typeface="Proxima Nova" panose="020B0604020202020204" charset="0"/>
      <p:regular r:id="rId86"/>
      <p:bold r:id="rId87"/>
      <p:italic r:id="rId88"/>
      <p:boldItalic r:id="rId89"/>
    </p:embeddedFont>
    <p:embeddedFont>
      <p:font typeface="Roboto Medium" panose="02000000000000000000" pitchFamily="2" charset="0"/>
      <p:regular r:id="rId90"/>
      <p:bold r:id="rId91"/>
      <p:italic r:id="rId92"/>
      <p:boldItalic r:id="rId93"/>
    </p:embeddedFont>
    <p:embeddedFont>
      <p:font typeface="Tajawal" panose="020B0604020202020204" charset="-78"/>
      <p:regular r:id="rId94"/>
      <p:bold r:id="rId9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341191-54D3-4112-9ECE-AE8A0834A99F}" v="7" dt="2023-09-11T09:31:54.822"/>
  </p1510:revLst>
</p1510:revInfo>
</file>

<file path=ppt/tableStyles.xml><?xml version="1.0" encoding="utf-8"?>
<a:tblStyleLst xmlns:a="http://schemas.openxmlformats.org/drawingml/2006/main" def="{C0E775BC-A857-4094-97C6-5482D7DEB851}">
  <a:tblStyle styleId="{C0E775BC-A857-4094-97C6-5482D7DEB85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94660"/>
  </p:normalViewPr>
  <p:slideViewPr>
    <p:cSldViewPr snapToGrid="0">
      <p:cViewPr>
        <p:scale>
          <a:sx n="66" d="100"/>
          <a:sy n="66" d="100"/>
        </p:scale>
        <p:origin x="1446" y="4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font" Target="fonts/font3.fntdata"/><Relationship Id="rId76" Type="http://schemas.openxmlformats.org/officeDocument/2006/relationships/font" Target="fonts/font11.fntdata"/><Relationship Id="rId84" Type="http://schemas.openxmlformats.org/officeDocument/2006/relationships/font" Target="fonts/font19.fntdata"/><Relationship Id="rId89" Type="http://schemas.openxmlformats.org/officeDocument/2006/relationships/font" Target="fonts/font24.fntdata"/><Relationship Id="rId97"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6.fntdata"/><Relationship Id="rId92" Type="http://schemas.openxmlformats.org/officeDocument/2006/relationships/font" Target="fonts/font27.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font" Target="fonts/font1.fntdata"/><Relationship Id="rId74" Type="http://schemas.openxmlformats.org/officeDocument/2006/relationships/font" Target="fonts/font9.fntdata"/><Relationship Id="rId79" Type="http://schemas.openxmlformats.org/officeDocument/2006/relationships/font" Target="fonts/font14.fntdata"/><Relationship Id="rId87" Type="http://schemas.openxmlformats.org/officeDocument/2006/relationships/font" Target="fonts/font22.fntdata"/><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7.fntdata"/><Relationship Id="rId90" Type="http://schemas.openxmlformats.org/officeDocument/2006/relationships/font" Target="fonts/font25.fntdata"/><Relationship Id="rId95" Type="http://schemas.openxmlformats.org/officeDocument/2006/relationships/font" Target="fonts/font3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4.fntdata"/><Relationship Id="rId77" Type="http://schemas.openxmlformats.org/officeDocument/2006/relationships/font" Target="fonts/font12.fntdata"/><Relationship Id="rId100" Type="http://schemas.microsoft.com/office/2016/11/relationships/changesInfo" Target="changesInfos/changesInfo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7.fntdata"/><Relationship Id="rId80" Type="http://schemas.openxmlformats.org/officeDocument/2006/relationships/font" Target="fonts/font15.fntdata"/><Relationship Id="rId85" Type="http://schemas.openxmlformats.org/officeDocument/2006/relationships/font" Target="fonts/font20.fntdata"/><Relationship Id="rId93" Type="http://schemas.openxmlformats.org/officeDocument/2006/relationships/font" Target="fonts/font28.fntdata"/><Relationship Id="rId98"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5.fntdata"/><Relationship Id="rId75" Type="http://schemas.openxmlformats.org/officeDocument/2006/relationships/font" Target="fonts/font10.fntdata"/><Relationship Id="rId83" Type="http://schemas.openxmlformats.org/officeDocument/2006/relationships/font" Target="fonts/font18.fntdata"/><Relationship Id="rId88" Type="http://schemas.openxmlformats.org/officeDocument/2006/relationships/font" Target="fonts/font23.fntdata"/><Relationship Id="rId91" Type="http://schemas.openxmlformats.org/officeDocument/2006/relationships/font" Target="fonts/font26.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font" Target="fonts/font16.fntdata"/><Relationship Id="rId86" Type="http://schemas.openxmlformats.org/officeDocument/2006/relationships/font" Target="fonts/font21.fntdata"/><Relationship Id="rId94" Type="http://schemas.openxmlformats.org/officeDocument/2006/relationships/font" Target="fonts/font29.fntdata"/><Relationship Id="rId99" Type="http://schemas.openxmlformats.org/officeDocument/2006/relationships/tableStyles" Target="tableStyles.xml"/><Relationship Id="rId10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Heinicke" userId="f768ff8e5849eef5" providerId="LiveId" clId="{6D341191-54D3-4112-9ECE-AE8A0834A99F}"/>
    <pc:docChg chg="custSel modSld">
      <pc:chgData name="Ben Heinicke" userId="f768ff8e5849eef5" providerId="LiveId" clId="{6D341191-54D3-4112-9ECE-AE8A0834A99F}" dt="2023-09-11T09:31:54.822" v="212"/>
      <pc:docMkLst>
        <pc:docMk/>
      </pc:docMkLst>
      <pc:sldChg chg="addSp delSp modSp mod">
        <pc:chgData name="Ben Heinicke" userId="f768ff8e5849eef5" providerId="LiveId" clId="{6D341191-54D3-4112-9ECE-AE8A0834A99F}" dt="2023-09-11T09:31:54.822" v="212"/>
        <pc:sldMkLst>
          <pc:docMk/>
          <pc:sldMk cId="0" sldId="258"/>
        </pc:sldMkLst>
        <pc:spChg chg="add mod">
          <ac:chgData name="Ben Heinicke" userId="f768ff8e5849eef5" providerId="LiveId" clId="{6D341191-54D3-4112-9ECE-AE8A0834A99F}" dt="2023-09-11T08:39:38.464" v="189" actId="1036"/>
          <ac:spMkLst>
            <pc:docMk/>
            <pc:sldMk cId="0" sldId="258"/>
            <ac:spMk id="3" creationId="{55CAA38E-DDFB-E535-E59A-8E11507910F4}"/>
          </ac:spMkLst>
        </pc:spChg>
        <pc:spChg chg="mod">
          <ac:chgData name="Ben Heinicke" userId="f768ff8e5849eef5" providerId="LiveId" clId="{6D341191-54D3-4112-9ECE-AE8A0834A99F}" dt="2023-09-11T08:39:50.926" v="190"/>
          <ac:spMkLst>
            <pc:docMk/>
            <pc:sldMk cId="0" sldId="258"/>
            <ac:spMk id="6" creationId="{0269D86C-8691-F093-012C-631920EE89F2}"/>
          </ac:spMkLst>
        </pc:spChg>
        <pc:spChg chg="mod">
          <ac:chgData name="Ben Heinicke" userId="f768ff8e5849eef5" providerId="LiveId" clId="{6D341191-54D3-4112-9ECE-AE8A0834A99F}" dt="2023-09-11T08:39:50.926" v="190"/>
          <ac:spMkLst>
            <pc:docMk/>
            <pc:sldMk cId="0" sldId="258"/>
            <ac:spMk id="7" creationId="{B7C136FF-6676-3B36-DBC3-3743132F646A}"/>
          </ac:spMkLst>
        </pc:spChg>
        <pc:spChg chg="mod">
          <ac:chgData name="Ben Heinicke" userId="f768ff8e5849eef5" providerId="LiveId" clId="{6D341191-54D3-4112-9ECE-AE8A0834A99F}" dt="2023-09-11T08:39:50.926" v="190"/>
          <ac:spMkLst>
            <pc:docMk/>
            <pc:sldMk cId="0" sldId="258"/>
            <ac:spMk id="9" creationId="{C88A99AC-8E32-1B68-66F8-61C46DA5A85C}"/>
          </ac:spMkLst>
        </pc:spChg>
        <pc:spChg chg="add mod">
          <ac:chgData name="Ben Heinicke" userId="f768ff8e5849eef5" providerId="LiveId" clId="{6D341191-54D3-4112-9ECE-AE8A0834A99F}" dt="2023-09-11T09:31:54.822" v="212"/>
          <ac:spMkLst>
            <pc:docMk/>
            <pc:sldMk cId="0" sldId="258"/>
            <ac:spMk id="10" creationId="{C7F8D340-9B1A-6C96-A9E1-96D9D00A1F53}"/>
          </ac:spMkLst>
        </pc:spChg>
        <pc:grpChg chg="add del mod">
          <ac:chgData name="Ben Heinicke" userId="f768ff8e5849eef5" providerId="LiveId" clId="{6D341191-54D3-4112-9ECE-AE8A0834A99F}" dt="2023-09-11T08:41:03.503" v="211" actId="478"/>
          <ac:grpSpMkLst>
            <pc:docMk/>
            <pc:sldMk cId="0" sldId="258"/>
            <ac:grpSpMk id="4" creationId="{A21B476B-DEBB-5DB1-0DFF-F74FDC3AB5A1}"/>
          </ac:grpSpMkLst>
        </pc:grpChg>
        <pc:grpChg chg="mod">
          <ac:chgData name="Ben Heinicke" userId="f768ff8e5849eef5" providerId="LiveId" clId="{6D341191-54D3-4112-9ECE-AE8A0834A99F}" dt="2023-09-11T08:39:50.926" v="190"/>
          <ac:grpSpMkLst>
            <pc:docMk/>
            <pc:sldMk cId="0" sldId="258"/>
            <ac:grpSpMk id="5" creationId="{643F453A-61BB-06EA-BA07-ADBD55F82D1B}"/>
          </ac:grpSpMkLst>
        </pc:grpChg>
        <pc:cxnChg chg="mod">
          <ac:chgData name="Ben Heinicke" userId="f768ff8e5849eef5" providerId="LiveId" clId="{6D341191-54D3-4112-9ECE-AE8A0834A99F}" dt="2023-09-11T08:41:03.503" v="211" actId="478"/>
          <ac:cxnSpMkLst>
            <pc:docMk/>
            <pc:sldMk cId="0" sldId="258"/>
            <ac:cxnSpMk id="8" creationId="{17141C37-EB78-9D30-F5A1-6364604216C9}"/>
          </ac:cxnSpMkLst>
        </pc:cxnChg>
      </pc:sldChg>
      <pc:sldChg chg="modTransition">
        <pc:chgData name="Ben Heinicke" userId="f768ff8e5849eef5" providerId="LiveId" clId="{6D341191-54D3-4112-9ECE-AE8A0834A99F}" dt="2023-09-11T08:31:13.192" v="0"/>
        <pc:sldMkLst>
          <pc:docMk/>
          <pc:sldMk cId="1085225754" sldId="298"/>
        </pc:sldMkLst>
      </pc:sldChg>
      <pc:sldChg chg="modTransition">
        <pc:chgData name="Ben Heinicke" userId="f768ff8e5849eef5" providerId="LiveId" clId="{6D341191-54D3-4112-9ECE-AE8A0834A99F}" dt="2023-09-11T08:31:18.648" v="1"/>
        <pc:sldMkLst>
          <pc:docMk/>
          <pc:sldMk cId="3347036997" sldId="300"/>
        </pc:sldMkLst>
      </pc:sldChg>
      <pc:sldChg chg="modTransition">
        <pc:chgData name="Ben Heinicke" userId="f768ff8e5849eef5" providerId="LiveId" clId="{6D341191-54D3-4112-9ECE-AE8A0834A99F}" dt="2023-09-11T08:31:22.295" v="2"/>
        <pc:sldMkLst>
          <pc:docMk/>
          <pc:sldMk cId="2301459825" sldId="302"/>
        </pc:sldMkLst>
      </pc:sldChg>
      <pc:sldChg chg="modTransition">
        <pc:chgData name="Ben Heinicke" userId="f768ff8e5849eef5" providerId="LiveId" clId="{6D341191-54D3-4112-9ECE-AE8A0834A99F}" dt="2023-09-11T08:31:27.945" v="3"/>
        <pc:sldMkLst>
          <pc:docMk/>
          <pc:sldMk cId="1574469205" sldId="304"/>
        </pc:sldMkLst>
      </pc:sldChg>
    </pc:docChg>
  </pc:docChgLst>
</pc:chgInfo>
</file>

<file path=ppt/charts/_rels/chart1.xml.rels><?xml version="1.0" encoding="UTF-8" standalone="yes"?>
<Relationships xmlns="http://schemas.openxmlformats.org/package/2006/relationships"><Relationship Id="rId1" Type="http://schemas.openxmlformats.org/officeDocument/2006/relationships/oleObject" Target="https://d.docs.live.net/128842454dcdeb9a/Dokumente/DA_Projekt_Protokoll_Bieder_Marcel.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https://d.docs.live.net/128842454dcdeb9a/Dokumente/DA_Projekt_Protokoll_Bieder_Marce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b="1" i="0" u="none" strike="noStrike" baseline="0">
                <a:solidFill>
                  <a:srgbClr val="000000"/>
                </a:solidFill>
                <a:latin typeface="Calibri"/>
                <a:ea typeface="Calibri"/>
                <a:cs typeface="Calibri"/>
              </a:defRPr>
            </a:pPr>
            <a:r>
              <a:rPr lang="de-AT"/>
              <a:t>Zeitaufwand / Bieder </a:t>
            </a:r>
          </a:p>
        </c:rich>
      </c:tx>
      <c:layout>
        <c:manualLayout>
          <c:xMode val="edge"/>
          <c:yMode val="edge"/>
          <c:x val="0.3419164273152504"/>
          <c:y val="5.2326387677493633E-2"/>
        </c:manualLayout>
      </c:layout>
      <c:overlay val="0"/>
      <c:spPr>
        <a:noFill/>
        <a:ln w="25400">
          <a:noFill/>
        </a:ln>
      </c:spPr>
    </c:title>
    <c:autoTitleDeleted val="0"/>
    <c:plotArea>
      <c:layout>
        <c:manualLayout>
          <c:layoutTarget val="inner"/>
          <c:xMode val="edge"/>
          <c:yMode val="edge"/>
          <c:x val="7.3229722806032849E-2"/>
          <c:y val="0.18750000000000006"/>
          <c:w val="0.91124922598616798"/>
          <c:h val="0.70444017548756233"/>
        </c:manualLayout>
      </c:layout>
      <c:barChart>
        <c:barDir val="col"/>
        <c:grouping val="clustered"/>
        <c:varyColors val="0"/>
        <c:ser>
          <c:idx val="0"/>
          <c:order val="0"/>
          <c:tx>
            <c:strRef>
              <c:f>Wochenstunden!$D$10</c:f>
              <c:strCache>
                <c:ptCount val="1"/>
                <c:pt idx="0">
                  <c:v>Arbeitszeit:</c:v>
                </c:pt>
              </c:strCache>
            </c:strRef>
          </c:tx>
          <c:spPr>
            <a:solidFill>
              <a:srgbClr val="4F81BD"/>
            </a:solidFill>
            <a:ln w="25400">
              <a:noFill/>
            </a:ln>
          </c:spPr>
          <c:invertIfNegative val="0"/>
          <c:cat>
            <c:strRef>
              <c:f>Wochenstunden!$C$10:$C$62</c:f>
              <c:strCache>
                <c:ptCount val="53"/>
                <c:pt idx="0">
                  <c:v>Woche:</c:v>
                </c:pt>
                <c:pt idx="1">
                  <c:v>16</c:v>
                </c:pt>
                <c:pt idx="2">
                  <c:v>17</c:v>
                </c:pt>
                <c:pt idx="3">
                  <c:v>18</c:v>
                </c:pt>
                <c:pt idx="4">
                  <c:v>19</c:v>
                </c:pt>
                <c:pt idx="5">
                  <c:v>20</c:v>
                </c:pt>
                <c:pt idx="6">
                  <c:v>21</c:v>
                </c:pt>
                <c:pt idx="7">
                  <c:v>22</c:v>
                </c:pt>
                <c:pt idx="8">
                  <c:v>23</c:v>
                </c:pt>
                <c:pt idx="9">
                  <c:v>24</c:v>
                </c:pt>
                <c:pt idx="10">
                  <c:v>25</c:v>
                </c:pt>
                <c:pt idx="11">
                  <c:v>26</c:v>
                </c:pt>
                <c:pt idx="12">
                  <c:v>27</c:v>
                </c:pt>
                <c:pt idx="13">
                  <c:v>28</c:v>
                </c:pt>
                <c:pt idx="14">
                  <c:v>29</c:v>
                </c:pt>
                <c:pt idx="15">
                  <c:v>30</c:v>
                </c:pt>
                <c:pt idx="16">
                  <c:v>31</c:v>
                </c:pt>
                <c:pt idx="17">
                  <c:v>32</c:v>
                </c:pt>
                <c:pt idx="18">
                  <c:v>33</c:v>
                </c:pt>
                <c:pt idx="19">
                  <c:v>34</c:v>
                </c:pt>
                <c:pt idx="20">
                  <c:v>35</c:v>
                </c:pt>
                <c:pt idx="21">
                  <c:v>36</c:v>
                </c:pt>
                <c:pt idx="22">
                  <c:v>37</c:v>
                </c:pt>
                <c:pt idx="23">
                  <c:v>38</c:v>
                </c:pt>
                <c:pt idx="24">
                  <c:v>39</c:v>
                </c:pt>
                <c:pt idx="25">
                  <c:v>40</c:v>
                </c:pt>
                <c:pt idx="26">
                  <c:v>41</c:v>
                </c:pt>
                <c:pt idx="27">
                  <c:v>42</c:v>
                </c:pt>
                <c:pt idx="28">
                  <c:v>43</c:v>
                </c:pt>
                <c:pt idx="29">
                  <c:v>44</c:v>
                </c:pt>
                <c:pt idx="30">
                  <c:v>45</c:v>
                </c:pt>
                <c:pt idx="31">
                  <c:v>46</c:v>
                </c:pt>
                <c:pt idx="32">
                  <c:v>47</c:v>
                </c:pt>
                <c:pt idx="33">
                  <c:v>48</c:v>
                </c:pt>
                <c:pt idx="34">
                  <c:v>49</c:v>
                </c:pt>
                <c:pt idx="35">
                  <c:v>50</c:v>
                </c:pt>
                <c:pt idx="36">
                  <c:v>51</c:v>
                </c:pt>
                <c:pt idx="37">
                  <c:v>52</c:v>
                </c:pt>
                <c:pt idx="38">
                  <c:v>1</c:v>
                </c:pt>
                <c:pt idx="39">
                  <c:v>2</c:v>
                </c:pt>
                <c:pt idx="40">
                  <c:v>3</c:v>
                </c:pt>
                <c:pt idx="41">
                  <c:v>4</c:v>
                </c:pt>
                <c:pt idx="42">
                  <c:v>5</c:v>
                </c:pt>
                <c:pt idx="43">
                  <c:v>6</c:v>
                </c:pt>
                <c:pt idx="44">
                  <c:v>7</c:v>
                </c:pt>
                <c:pt idx="45">
                  <c:v>8</c:v>
                </c:pt>
                <c:pt idx="46">
                  <c:v>9</c:v>
                </c:pt>
                <c:pt idx="47">
                  <c:v>10</c:v>
                </c:pt>
                <c:pt idx="48">
                  <c:v>11</c:v>
                </c:pt>
                <c:pt idx="49">
                  <c:v>12</c:v>
                </c:pt>
                <c:pt idx="50">
                  <c:v>13</c:v>
                </c:pt>
                <c:pt idx="51">
                  <c:v>14</c:v>
                </c:pt>
                <c:pt idx="52">
                  <c:v>15</c:v>
                </c:pt>
              </c:strCache>
            </c:strRef>
          </c:cat>
          <c:val>
            <c:numRef>
              <c:f>Wochenstunden!$D$10:$D$62</c:f>
              <c:numCache>
                <c:formatCode>0.00</c:formatCode>
                <c:ptCount val="53"/>
                <c:pt idx="0" formatCode="General">
                  <c:v>0</c:v>
                </c:pt>
                <c:pt idx="1">
                  <c:v>0</c:v>
                </c:pt>
                <c:pt idx="2">
                  <c:v>0</c:v>
                </c:pt>
                <c:pt idx="3">
                  <c:v>2</c:v>
                </c:pt>
                <c:pt idx="4">
                  <c:v>5.4166666666666661</c:v>
                </c:pt>
                <c:pt idx="5">
                  <c:v>3.4166666666666665</c:v>
                </c:pt>
                <c:pt idx="6">
                  <c:v>7.583333333333333</c:v>
                </c:pt>
                <c:pt idx="7">
                  <c:v>0</c:v>
                </c:pt>
                <c:pt idx="8">
                  <c:v>0</c:v>
                </c:pt>
                <c:pt idx="9">
                  <c:v>22.083333333333336</c:v>
                </c:pt>
                <c:pt idx="10">
                  <c:v>23.666666666666664</c:v>
                </c:pt>
                <c:pt idx="11">
                  <c:v>12.666666666666666</c:v>
                </c:pt>
                <c:pt idx="12">
                  <c:v>0</c:v>
                </c:pt>
                <c:pt idx="13">
                  <c:v>0</c:v>
                </c:pt>
                <c:pt idx="14">
                  <c:v>0</c:v>
                </c:pt>
                <c:pt idx="15">
                  <c:v>0</c:v>
                </c:pt>
                <c:pt idx="16">
                  <c:v>0</c:v>
                </c:pt>
                <c:pt idx="17">
                  <c:v>25.5</c:v>
                </c:pt>
                <c:pt idx="18">
                  <c:v>4.75</c:v>
                </c:pt>
                <c:pt idx="19">
                  <c:v>0</c:v>
                </c:pt>
                <c:pt idx="20">
                  <c:v>0</c:v>
                </c:pt>
                <c:pt idx="21">
                  <c:v>7.833333333333333</c:v>
                </c:pt>
                <c:pt idx="22">
                  <c:v>7.6666666666666661</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numCache>
            </c:numRef>
          </c:val>
          <c:extLst>
            <c:ext xmlns:c16="http://schemas.microsoft.com/office/drawing/2014/chart" uri="{C3380CC4-5D6E-409C-BE32-E72D297353CC}">
              <c16:uniqueId val="{00000000-71EA-479B-A0A8-38DF6EE97143}"/>
            </c:ext>
          </c:extLst>
        </c:ser>
        <c:dLbls>
          <c:showLegendKey val="0"/>
          <c:showVal val="0"/>
          <c:showCatName val="0"/>
          <c:showSerName val="0"/>
          <c:showPercent val="0"/>
          <c:showBubbleSize val="0"/>
        </c:dLbls>
        <c:gapWidth val="150"/>
        <c:axId val="93007872"/>
        <c:axId val="93009792"/>
      </c:barChart>
      <c:catAx>
        <c:axId val="93007872"/>
        <c:scaling>
          <c:orientation val="minMax"/>
        </c:scaling>
        <c:delete val="0"/>
        <c:axPos val="b"/>
        <c:title>
          <c:tx>
            <c:rich>
              <a:bodyPr/>
              <a:lstStyle/>
              <a:p>
                <a:pPr>
                  <a:defRPr/>
                </a:pPr>
                <a:r>
                  <a:rPr lang="de-AT"/>
                  <a:t>Kalenderwochen 2023</a:t>
                </a:r>
                <a:r>
                  <a:rPr lang="de-AT" baseline="0"/>
                  <a:t> / 2024</a:t>
                </a:r>
                <a:endParaRPr lang="de-AT"/>
              </a:p>
            </c:rich>
          </c:tx>
          <c:overlay val="0"/>
        </c:title>
        <c:numFmt formatCode="General" sourceLinked="1"/>
        <c:majorTickMark val="out"/>
        <c:minorTickMark val="none"/>
        <c:tickLblPos val="low"/>
        <c:spPr>
          <a:ln w="3175">
            <a:solidFill>
              <a:srgbClr val="808080"/>
            </a:solidFill>
            <a:prstDash val="solid"/>
          </a:ln>
        </c:spPr>
        <c:txPr>
          <a:bodyPr rot="0" vert="horz"/>
          <a:lstStyle/>
          <a:p>
            <a:pPr>
              <a:defRPr sz="1000" b="0" i="0" u="none" strike="noStrike" baseline="0">
                <a:solidFill>
                  <a:srgbClr val="000000"/>
                </a:solidFill>
                <a:latin typeface="Calibri"/>
                <a:ea typeface="Calibri"/>
                <a:cs typeface="Calibri"/>
              </a:defRPr>
            </a:pPr>
            <a:endParaRPr lang="de-DE"/>
          </a:p>
        </c:txPr>
        <c:crossAx val="93009792"/>
        <c:crosses val="autoZero"/>
        <c:auto val="1"/>
        <c:lblAlgn val="ctr"/>
        <c:lblOffset val="100"/>
        <c:tickLblSkip val="2"/>
        <c:tickMarkSkip val="1"/>
        <c:noMultiLvlLbl val="0"/>
      </c:catAx>
      <c:valAx>
        <c:axId val="93009792"/>
        <c:scaling>
          <c:orientation val="minMax"/>
        </c:scaling>
        <c:delete val="0"/>
        <c:axPos val="l"/>
        <c:majorGridlines>
          <c:spPr>
            <a:ln w="3175">
              <a:solidFill>
                <a:srgbClr val="808080"/>
              </a:solidFill>
              <a:prstDash val="solid"/>
            </a:ln>
          </c:spPr>
        </c:majorGridlines>
        <c:title>
          <c:tx>
            <c:rich>
              <a:bodyPr/>
              <a:lstStyle/>
              <a:p>
                <a:pPr>
                  <a:defRPr/>
                </a:pPr>
                <a:r>
                  <a:rPr lang="de-AT"/>
                  <a:t>Zeit</a:t>
                </a:r>
                <a:r>
                  <a:rPr lang="de-AT" baseline="0"/>
                  <a:t> [h]</a:t>
                </a:r>
                <a:endParaRPr lang="de-AT"/>
              </a:p>
            </c:rich>
          </c:tx>
          <c:overlay val="0"/>
        </c:title>
        <c:numFmt formatCode="General" sourceLinked="1"/>
        <c:majorTickMark val="out"/>
        <c:minorTickMark val="none"/>
        <c:tickLblPos val="low"/>
        <c:spPr>
          <a:ln w="3175">
            <a:solidFill>
              <a:srgbClr val="808080"/>
            </a:solidFill>
            <a:prstDash val="solid"/>
          </a:ln>
        </c:spPr>
        <c:txPr>
          <a:bodyPr rot="0" vert="horz"/>
          <a:lstStyle/>
          <a:p>
            <a:pPr>
              <a:defRPr sz="1000" b="0" i="0" u="none" strike="noStrike" baseline="0">
                <a:solidFill>
                  <a:srgbClr val="000000"/>
                </a:solidFill>
                <a:latin typeface="Calibri"/>
                <a:ea typeface="Calibri"/>
                <a:cs typeface="Calibri"/>
              </a:defRPr>
            </a:pPr>
            <a:endParaRPr lang="de-DE"/>
          </a:p>
        </c:txPr>
        <c:crossAx val="93007872"/>
        <c:crosses val="autoZero"/>
        <c:crossBetween val="between"/>
      </c:valAx>
      <c:spPr>
        <a:solidFill>
          <a:srgbClr val="FFFFFF"/>
        </a:solidFill>
        <a:ln w="25400">
          <a:noFill/>
        </a:ln>
      </c:spPr>
    </c:plotArea>
    <c:plotVisOnly val="0"/>
    <c:dispBlanksAs val="gap"/>
    <c:showDLblsOverMax val="0"/>
  </c:chart>
  <c:spPr>
    <a:solidFill>
      <a:srgbClr val="FFFFFF"/>
    </a:solidFill>
    <a:ln w="3175">
      <a:solidFill>
        <a:srgbClr val="808080"/>
      </a:solidFill>
      <a:prstDash val="solid"/>
    </a:ln>
  </c:spPr>
  <c:txPr>
    <a:bodyPr/>
    <a:lstStyle/>
    <a:p>
      <a:pPr>
        <a:defRPr sz="1100" b="0" i="0" u="none" strike="noStrike" baseline="0">
          <a:solidFill>
            <a:srgbClr val="000000"/>
          </a:solidFill>
          <a:latin typeface="Calibri"/>
          <a:ea typeface="Calibri"/>
          <a:cs typeface="Calibri"/>
        </a:defRPr>
      </a:pPr>
      <a:endParaRPr lang="de-DE"/>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b="1" i="0" u="none" strike="noStrike" baseline="0">
                <a:solidFill>
                  <a:srgbClr val="000000"/>
                </a:solidFill>
                <a:latin typeface="Calibri"/>
                <a:ea typeface="Calibri"/>
                <a:cs typeface="Calibri"/>
              </a:defRPr>
            </a:pPr>
            <a:r>
              <a:rPr lang="de-AT"/>
              <a:t>Zeitaufwand / Bieder </a:t>
            </a:r>
          </a:p>
        </c:rich>
      </c:tx>
      <c:layout>
        <c:manualLayout>
          <c:xMode val="edge"/>
          <c:yMode val="edge"/>
          <c:x val="0.3419164273152504"/>
          <c:y val="5.2326387677493633E-2"/>
        </c:manualLayout>
      </c:layout>
      <c:overlay val="0"/>
      <c:spPr>
        <a:noFill/>
        <a:ln w="25400">
          <a:noFill/>
        </a:ln>
      </c:spPr>
    </c:title>
    <c:autoTitleDeleted val="0"/>
    <c:plotArea>
      <c:layout>
        <c:manualLayout>
          <c:layoutTarget val="inner"/>
          <c:xMode val="edge"/>
          <c:yMode val="edge"/>
          <c:x val="7.3229722806032849E-2"/>
          <c:y val="0.18750000000000006"/>
          <c:w val="0.91124922598616798"/>
          <c:h val="0.70444017548756233"/>
        </c:manualLayout>
      </c:layout>
      <c:barChart>
        <c:barDir val="col"/>
        <c:grouping val="clustered"/>
        <c:varyColors val="0"/>
        <c:ser>
          <c:idx val="0"/>
          <c:order val="0"/>
          <c:tx>
            <c:strRef>
              <c:f>Wochenstunden!$D$10</c:f>
              <c:strCache>
                <c:ptCount val="1"/>
                <c:pt idx="0">
                  <c:v>Arbeitszeit:</c:v>
                </c:pt>
              </c:strCache>
            </c:strRef>
          </c:tx>
          <c:spPr>
            <a:solidFill>
              <a:srgbClr val="4F81BD"/>
            </a:solidFill>
            <a:ln w="25400">
              <a:noFill/>
            </a:ln>
          </c:spPr>
          <c:invertIfNegative val="0"/>
          <c:cat>
            <c:strRef>
              <c:f>Wochenstunden!$C$10:$C$62</c:f>
              <c:strCache>
                <c:ptCount val="53"/>
                <c:pt idx="0">
                  <c:v>Woche:</c:v>
                </c:pt>
                <c:pt idx="1">
                  <c:v>16</c:v>
                </c:pt>
                <c:pt idx="2">
                  <c:v>17</c:v>
                </c:pt>
                <c:pt idx="3">
                  <c:v>18</c:v>
                </c:pt>
                <c:pt idx="4">
                  <c:v>19</c:v>
                </c:pt>
                <c:pt idx="5">
                  <c:v>20</c:v>
                </c:pt>
                <c:pt idx="6">
                  <c:v>21</c:v>
                </c:pt>
                <c:pt idx="7">
                  <c:v>22</c:v>
                </c:pt>
                <c:pt idx="8">
                  <c:v>23</c:v>
                </c:pt>
                <c:pt idx="9">
                  <c:v>24</c:v>
                </c:pt>
                <c:pt idx="10">
                  <c:v>25</c:v>
                </c:pt>
                <c:pt idx="11">
                  <c:v>26</c:v>
                </c:pt>
                <c:pt idx="12">
                  <c:v>27</c:v>
                </c:pt>
                <c:pt idx="13">
                  <c:v>28</c:v>
                </c:pt>
                <c:pt idx="14">
                  <c:v>29</c:v>
                </c:pt>
                <c:pt idx="15">
                  <c:v>30</c:v>
                </c:pt>
                <c:pt idx="16">
                  <c:v>31</c:v>
                </c:pt>
                <c:pt idx="17">
                  <c:v>32</c:v>
                </c:pt>
                <c:pt idx="18">
                  <c:v>33</c:v>
                </c:pt>
                <c:pt idx="19">
                  <c:v>34</c:v>
                </c:pt>
                <c:pt idx="20">
                  <c:v>35</c:v>
                </c:pt>
                <c:pt idx="21">
                  <c:v>36</c:v>
                </c:pt>
                <c:pt idx="22">
                  <c:v>37</c:v>
                </c:pt>
                <c:pt idx="23">
                  <c:v>38</c:v>
                </c:pt>
                <c:pt idx="24">
                  <c:v>39</c:v>
                </c:pt>
                <c:pt idx="25">
                  <c:v>40</c:v>
                </c:pt>
                <c:pt idx="26">
                  <c:v>41</c:v>
                </c:pt>
                <c:pt idx="27">
                  <c:v>42</c:v>
                </c:pt>
                <c:pt idx="28">
                  <c:v>43</c:v>
                </c:pt>
                <c:pt idx="29">
                  <c:v>44</c:v>
                </c:pt>
                <c:pt idx="30">
                  <c:v>45</c:v>
                </c:pt>
                <c:pt idx="31">
                  <c:v>46</c:v>
                </c:pt>
                <c:pt idx="32">
                  <c:v>47</c:v>
                </c:pt>
                <c:pt idx="33">
                  <c:v>48</c:v>
                </c:pt>
                <c:pt idx="34">
                  <c:v>49</c:v>
                </c:pt>
                <c:pt idx="35">
                  <c:v>50</c:v>
                </c:pt>
                <c:pt idx="36">
                  <c:v>51</c:v>
                </c:pt>
                <c:pt idx="37">
                  <c:v>52</c:v>
                </c:pt>
                <c:pt idx="38">
                  <c:v>1</c:v>
                </c:pt>
                <c:pt idx="39">
                  <c:v>2</c:v>
                </c:pt>
                <c:pt idx="40">
                  <c:v>3</c:v>
                </c:pt>
                <c:pt idx="41">
                  <c:v>4</c:v>
                </c:pt>
                <c:pt idx="42">
                  <c:v>5</c:v>
                </c:pt>
                <c:pt idx="43">
                  <c:v>6</c:v>
                </c:pt>
                <c:pt idx="44">
                  <c:v>7</c:v>
                </c:pt>
                <c:pt idx="45">
                  <c:v>8</c:v>
                </c:pt>
                <c:pt idx="46">
                  <c:v>9</c:v>
                </c:pt>
                <c:pt idx="47">
                  <c:v>10</c:v>
                </c:pt>
                <c:pt idx="48">
                  <c:v>11</c:v>
                </c:pt>
                <c:pt idx="49">
                  <c:v>12</c:v>
                </c:pt>
                <c:pt idx="50">
                  <c:v>13</c:v>
                </c:pt>
                <c:pt idx="51">
                  <c:v>14</c:v>
                </c:pt>
                <c:pt idx="52">
                  <c:v>15</c:v>
                </c:pt>
              </c:strCache>
            </c:strRef>
          </c:cat>
          <c:val>
            <c:numRef>
              <c:f>Wochenstunden!$D$10:$D$62</c:f>
              <c:numCache>
                <c:formatCode>0.00</c:formatCode>
                <c:ptCount val="53"/>
                <c:pt idx="0" formatCode="General">
                  <c:v>0</c:v>
                </c:pt>
                <c:pt idx="1">
                  <c:v>0</c:v>
                </c:pt>
                <c:pt idx="2">
                  <c:v>0</c:v>
                </c:pt>
                <c:pt idx="3">
                  <c:v>2</c:v>
                </c:pt>
                <c:pt idx="4">
                  <c:v>5.4166666666666661</c:v>
                </c:pt>
                <c:pt idx="5">
                  <c:v>3.4166666666666665</c:v>
                </c:pt>
                <c:pt idx="6">
                  <c:v>7.583333333333333</c:v>
                </c:pt>
                <c:pt idx="7">
                  <c:v>0</c:v>
                </c:pt>
                <c:pt idx="8">
                  <c:v>0</c:v>
                </c:pt>
                <c:pt idx="9">
                  <c:v>22.083333333333336</c:v>
                </c:pt>
                <c:pt idx="10">
                  <c:v>23.666666666666664</c:v>
                </c:pt>
                <c:pt idx="11">
                  <c:v>12.666666666666666</c:v>
                </c:pt>
                <c:pt idx="12">
                  <c:v>0</c:v>
                </c:pt>
                <c:pt idx="13">
                  <c:v>0</c:v>
                </c:pt>
                <c:pt idx="14">
                  <c:v>0</c:v>
                </c:pt>
                <c:pt idx="15">
                  <c:v>0</c:v>
                </c:pt>
                <c:pt idx="16">
                  <c:v>0</c:v>
                </c:pt>
                <c:pt idx="17">
                  <c:v>25.5</c:v>
                </c:pt>
                <c:pt idx="18">
                  <c:v>4.75</c:v>
                </c:pt>
                <c:pt idx="19">
                  <c:v>0</c:v>
                </c:pt>
                <c:pt idx="20">
                  <c:v>0</c:v>
                </c:pt>
                <c:pt idx="21">
                  <c:v>7.833333333333333</c:v>
                </c:pt>
                <c:pt idx="22">
                  <c:v>7.6666666666666661</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numCache>
            </c:numRef>
          </c:val>
          <c:extLst>
            <c:ext xmlns:c16="http://schemas.microsoft.com/office/drawing/2014/chart" uri="{C3380CC4-5D6E-409C-BE32-E72D297353CC}">
              <c16:uniqueId val="{00000000-3251-4F5E-9E64-8B9366139E5A}"/>
            </c:ext>
          </c:extLst>
        </c:ser>
        <c:dLbls>
          <c:showLegendKey val="0"/>
          <c:showVal val="0"/>
          <c:showCatName val="0"/>
          <c:showSerName val="0"/>
          <c:showPercent val="0"/>
          <c:showBubbleSize val="0"/>
        </c:dLbls>
        <c:gapWidth val="150"/>
        <c:axId val="93007872"/>
        <c:axId val="93009792"/>
      </c:barChart>
      <c:catAx>
        <c:axId val="93007872"/>
        <c:scaling>
          <c:orientation val="minMax"/>
        </c:scaling>
        <c:delete val="0"/>
        <c:axPos val="b"/>
        <c:title>
          <c:tx>
            <c:rich>
              <a:bodyPr/>
              <a:lstStyle/>
              <a:p>
                <a:pPr>
                  <a:defRPr/>
                </a:pPr>
                <a:r>
                  <a:rPr lang="de-AT"/>
                  <a:t>Kalenderwochen 2023</a:t>
                </a:r>
                <a:r>
                  <a:rPr lang="de-AT" baseline="0"/>
                  <a:t> / 2024</a:t>
                </a:r>
                <a:endParaRPr lang="de-AT"/>
              </a:p>
            </c:rich>
          </c:tx>
          <c:overlay val="0"/>
        </c:title>
        <c:numFmt formatCode="General" sourceLinked="1"/>
        <c:majorTickMark val="out"/>
        <c:minorTickMark val="none"/>
        <c:tickLblPos val="low"/>
        <c:spPr>
          <a:ln w="3175">
            <a:solidFill>
              <a:srgbClr val="808080"/>
            </a:solidFill>
            <a:prstDash val="solid"/>
          </a:ln>
        </c:spPr>
        <c:txPr>
          <a:bodyPr rot="0" vert="horz"/>
          <a:lstStyle/>
          <a:p>
            <a:pPr>
              <a:defRPr sz="1000" b="0" i="0" u="none" strike="noStrike" baseline="0">
                <a:solidFill>
                  <a:srgbClr val="000000"/>
                </a:solidFill>
                <a:latin typeface="Calibri"/>
                <a:ea typeface="Calibri"/>
                <a:cs typeface="Calibri"/>
              </a:defRPr>
            </a:pPr>
            <a:endParaRPr lang="de-DE"/>
          </a:p>
        </c:txPr>
        <c:crossAx val="93009792"/>
        <c:crosses val="autoZero"/>
        <c:auto val="1"/>
        <c:lblAlgn val="ctr"/>
        <c:lblOffset val="100"/>
        <c:tickLblSkip val="2"/>
        <c:tickMarkSkip val="1"/>
        <c:noMultiLvlLbl val="0"/>
      </c:catAx>
      <c:valAx>
        <c:axId val="93009792"/>
        <c:scaling>
          <c:orientation val="minMax"/>
        </c:scaling>
        <c:delete val="0"/>
        <c:axPos val="l"/>
        <c:majorGridlines>
          <c:spPr>
            <a:ln w="3175">
              <a:solidFill>
                <a:srgbClr val="808080"/>
              </a:solidFill>
              <a:prstDash val="solid"/>
            </a:ln>
          </c:spPr>
        </c:majorGridlines>
        <c:title>
          <c:tx>
            <c:rich>
              <a:bodyPr/>
              <a:lstStyle/>
              <a:p>
                <a:pPr>
                  <a:defRPr/>
                </a:pPr>
                <a:r>
                  <a:rPr lang="de-AT"/>
                  <a:t>Zeit</a:t>
                </a:r>
                <a:r>
                  <a:rPr lang="de-AT" baseline="0"/>
                  <a:t> [h]</a:t>
                </a:r>
                <a:endParaRPr lang="de-AT"/>
              </a:p>
            </c:rich>
          </c:tx>
          <c:overlay val="0"/>
        </c:title>
        <c:numFmt formatCode="General" sourceLinked="1"/>
        <c:majorTickMark val="out"/>
        <c:minorTickMark val="none"/>
        <c:tickLblPos val="low"/>
        <c:spPr>
          <a:ln w="3175">
            <a:solidFill>
              <a:srgbClr val="808080"/>
            </a:solidFill>
            <a:prstDash val="solid"/>
          </a:ln>
        </c:spPr>
        <c:txPr>
          <a:bodyPr rot="0" vert="horz"/>
          <a:lstStyle/>
          <a:p>
            <a:pPr>
              <a:defRPr sz="1000" b="0" i="0" u="none" strike="noStrike" baseline="0">
                <a:solidFill>
                  <a:srgbClr val="000000"/>
                </a:solidFill>
                <a:latin typeface="Calibri"/>
                <a:ea typeface="Calibri"/>
                <a:cs typeface="Calibri"/>
              </a:defRPr>
            </a:pPr>
            <a:endParaRPr lang="de-DE"/>
          </a:p>
        </c:txPr>
        <c:crossAx val="93007872"/>
        <c:crosses val="autoZero"/>
        <c:crossBetween val="between"/>
      </c:valAx>
      <c:spPr>
        <a:solidFill>
          <a:srgbClr val="FFFFFF"/>
        </a:solidFill>
        <a:ln w="25400">
          <a:noFill/>
        </a:ln>
      </c:spPr>
    </c:plotArea>
    <c:plotVisOnly val="0"/>
    <c:dispBlanksAs val="gap"/>
    <c:showDLblsOverMax val="0"/>
  </c:chart>
  <c:spPr>
    <a:solidFill>
      <a:srgbClr val="FFFFFF"/>
    </a:solidFill>
    <a:ln w="3175">
      <a:solidFill>
        <a:srgbClr val="808080"/>
      </a:solidFill>
      <a:prstDash val="solid"/>
    </a:ln>
  </c:spPr>
  <c:txPr>
    <a:bodyPr/>
    <a:lstStyle/>
    <a:p>
      <a:pPr>
        <a:defRPr sz="1100" b="0" i="0" u="none" strike="noStrike" baseline="0">
          <a:solidFill>
            <a:srgbClr val="000000"/>
          </a:solidFill>
          <a:latin typeface="Calibri"/>
          <a:ea typeface="Calibri"/>
          <a:cs typeface="Calibri"/>
        </a:defRPr>
      </a:pPr>
      <a:endParaRPr lang="de-DE"/>
    </a:p>
  </c:txPr>
  <c:externalData r:id="rId1">
    <c:autoUpdate val="0"/>
  </c:externalData>
</c:chartSpace>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sv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f682941b8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f682941b8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17176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48054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25333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3246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29956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1046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216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92336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11efcb08b7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11efcb08b7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146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43467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73409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11efcb08b7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11efcb08b7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2086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74668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0620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11efcb08b7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11efcb08b7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10565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4004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1f3b086d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1f3b086d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40734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11efcb08b7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11efcb08b7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11efcb08b7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1" name="Google Shape;1211;g11efcb08b7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1efcb08b7f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1efcb08b7f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1efcb08b7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1efcb08b7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1efcb08b7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1efcb08b7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11efcb08b7f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11efcb08b7f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
        <p:cNvGrpSpPr/>
        <p:nvPr/>
      </p:nvGrpSpPr>
      <p:grpSpPr>
        <a:xfrm>
          <a:off x="0" y="0"/>
          <a:ext cx="0" cy="0"/>
          <a:chOff x="0" y="0"/>
          <a:chExt cx="0" cy="0"/>
        </a:xfrm>
      </p:grpSpPr>
      <p:sp>
        <p:nvSpPr>
          <p:cNvPr id="1370" name="Google Shape;1370;g11efcb08b7f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1" name="Google Shape;1371;g11efcb08b7f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11efcb08b7f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11efcb08b7f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0"/>
        <p:cNvGrpSpPr/>
        <p:nvPr/>
      </p:nvGrpSpPr>
      <p:grpSpPr>
        <a:xfrm>
          <a:off x="0" y="0"/>
          <a:ext cx="0" cy="0"/>
          <a:chOff x="0" y="0"/>
          <a:chExt cx="0" cy="0"/>
        </a:xfrm>
      </p:grpSpPr>
      <p:sp>
        <p:nvSpPr>
          <p:cNvPr id="1441" name="Google Shape;1441;g11efcb08b7f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 name="Google Shape;1442;g11efcb08b7f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1efcb08b7f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1efcb08b7f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7"/>
        <p:cNvGrpSpPr/>
        <p:nvPr/>
      </p:nvGrpSpPr>
      <p:grpSpPr>
        <a:xfrm>
          <a:off x="0" y="0"/>
          <a:ext cx="0" cy="0"/>
          <a:chOff x="0" y="0"/>
          <a:chExt cx="0" cy="0"/>
        </a:xfrm>
      </p:grpSpPr>
      <p:sp>
        <p:nvSpPr>
          <p:cNvPr id="1538" name="Google Shape;1538;g11f3b086d1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9" name="Google Shape;1539;g11f3b086d1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11efcb08b7f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11efcb08b7f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6"/>
        <p:cNvGrpSpPr/>
        <p:nvPr/>
      </p:nvGrpSpPr>
      <p:grpSpPr>
        <a:xfrm>
          <a:off x="0" y="0"/>
          <a:ext cx="0" cy="0"/>
          <a:chOff x="0" y="0"/>
          <a:chExt cx="0" cy="0"/>
        </a:xfrm>
      </p:grpSpPr>
      <p:sp>
        <p:nvSpPr>
          <p:cNvPr id="1627" name="Google Shape;1627;g11efcb08b7f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8" name="Google Shape;1628;g11efcb08b7f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11efcb08b7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11efcb08b7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1efcb08b7f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1efcb08b7f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6"/>
        <p:cNvGrpSpPr/>
        <p:nvPr/>
      </p:nvGrpSpPr>
      <p:grpSpPr>
        <a:xfrm>
          <a:off x="0" y="0"/>
          <a:ext cx="0" cy="0"/>
          <a:chOff x="0" y="0"/>
          <a:chExt cx="0" cy="0"/>
        </a:xfrm>
      </p:grpSpPr>
      <p:sp>
        <p:nvSpPr>
          <p:cNvPr id="1657" name="Google Shape;1657;g11efcb08b7f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8" name="Google Shape;1658;g11efcb08b7f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11f3b086d1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11f3b086d1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3"/>
        <p:cNvGrpSpPr/>
        <p:nvPr/>
      </p:nvGrpSpPr>
      <p:grpSpPr>
        <a:xfrm>
          <a:off x="0" y="0"/>
          <a:ext cx="0" cy="0"/>
          <a:chOff x="0" y="0"/>
          <a:chExt cx="0" cy="0"/>
        </a:xfrm>
      </p:grpSpPr>
      <p:sp>
        <p:nvSpPr>
          <p:cNvPr id="1704" name="Google Shape;1704;g11efcb08b7f_10_1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5" name="Google Shape;1705;g11efcb08b7f_10_1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11efcb08b7f_10_1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11efcb08b7f_10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0"/>
        <p:cNvGrpSpPr/>
        <p:nvPr/>
      </p:nvGrpSpPr>
      <p:grpSpPr>
        <a:xfrm>
          <a:off x="0" y="0"/>
          <a:ext cx="0" cy="0"/>
          <a:chOff x="0" y="0"/>
          <a:chExt cx="0" cy="0"/>
        </a:xfrm>
      </p:grpSpPr>
      <p:sp>
        <p:nvSpPr>
          <p:cNvPr id="1731" name="Google Shape;1731;g11efcb08b7f_0_14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2" name="Google Shape;1732;g11efcb08b7f_0_1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7"/>
        <p:cNvGrpSpPr/>
        <p:nvPr/>
      </p:nvGrpSpPr>
      <p:grpSpPr>
        <a:xfrm>
          <a:off x="0" y="0"/>
          <a:ext cx="0" cy="0"/>
          <a:chOff x="0" y="0"/>
          <a:chExt cx="0" cy="0"/>
        </a:xfrm>
      </p:grpSpPr>
      <p:sp>
        <p:nvSpPr>
          <p:cNvPr id="1738" name="Google Shape;1738;g11efcb08b7f_0_14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9" name="Google Shape;1739;g11efcb08b7f_0_14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4"/>
        <p:cNvGrpSpPr/>
        <p:nvPr/>
      </p:nvGrpSpPr>
      <p:grpSpPr>
        <a:xfrm>
          <a:off x="0" y="0"/>
          <a:ext cx="0" cy="0"/>
          <a:chOff x="0" y="0"/>
          <a:chExt cx="0" cy="0"/>
        </a:xfrm>
      </p:grpSpPr>
      <p:sp>
        <p:nvSpPr>
          <p:cNvPr id="1745" name="Google Shape;1745;g11efcb08b7f_0_14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6" name="Google Shape;1746;g11efcb08b7f_0_14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11efcb08b7f_0_14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11efcb08b7f_0_14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1"/>
        <p:cNvGrpSpPr/>
        <p:nvPr/>
      </p:nvGrpSpPr>
      <p:grpSpPr>
        <a:xfrm>
          <a:off x="0" y="0"/>
          <a:ext cx="0" cy="0"/>
          <a:chOff x="0" y="0"/>
          <a:chExt cx="0" cy="0"/>
        </a:xfrm>
      </p:grpSpPr>
      <p:sp>
        <p:nvSpPr>
          <p:cNvPr id="1772" name="Google Shape;1772;g11efcb08b7f_0_14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3" name="Google Shape;1773;g11efcb08b7f_0_14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276751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8"/>
        <p:cNvGrpSpPr/>
        <p:nvPr/>
      </p:nvGrpSpPr>
      <p:grpSpPr>
        <a:xfrm>
          <a:off x="0" y="0"/>
          <a:ext cx="0" cy="0"/>
          <a:chOff x="0" y="0"/>
          <a:chExt cx="0" cy="0"/>
        </a:xfrm>
      </p:grpSpPr>
      <p:sp>
        <p:nvSpPr>
          <p:cNvPr id="2109" name="Google Shape;2109;g11efcb08b7f_0_14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0" name="Google Shape;2110;g11efcb08b7f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2"/>
        <p:cNvGrpSpPr/>
        <p:nvPr/>
      </p:nvGrpSpPr>
      <p:grpSpPr>
        <a:xfrm>
          <a:off x="0" y="0"/>
          <a:ext cx="0" cy="0"/>
          <a:chOff x="0" y="0"/>
          <a:chExt cx="0" cy="0"/>
        </a:xfrm>
      </p:grpSpPr>
      <p:sp>
        <p:nvSpPr>
          <p:cNvPr id="8023" name="Google Shape;8023;g11efcb08b7f_0_204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4" name="Google Shape;8024;g11efcb08b7f_0_20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11efcb08b7f_0_208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11efcb08b7f_0_20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2"/>
        <p:cNvGrpSpPr/>
        <p:nvPr/>
      </p:nvGrpSpPr>
      <p:grpSpPr>
        <a:xfrm>
          <a:off x="0" y="0"/>
          <a:ext cx="0" cy="0"/>
          <a:chOff x="0" y="0"/>
          <a:chExt cx="0" cy="0"/>
        </a:xfrm>
      </p:grpSpPr>
      <p:sp>
        <p:nvSpPr>
          <p:cNvPr id="8613" name="Google Shape;8613;g11efcb08b7f_0_210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4" name="Google Shape;8614;g11efcb08b7f_0_21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4"/>
        <p:cNvGrpSpPr/>
        <p:nvPr/>
      </p:nvGrpSpPr>
      <p:grpSpPr>
        <a:xfrm>
          <a:off x="0" y="0"/>
          <a:ext cx="0" cy="0"/>
          <a:chOff x="0" y="0"/>
          <a:chExt cx="0" cy="0"/>
        </a:xfrm>
      </p:grpSpPr>
      <p:sp>
        <p:nvSpPr>
          <p:cNvPr id="9015" name="Google Shape;9015;g11efcb08b7f_0_21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6" name="Google Shape;9016;g11efcb08b7f_0_21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5"/>
        <p:cNvGrpSpPr/>
        <p:nvPr/>
      </p:nvGrpSpPr>
      <p:grpSpPr>
        <a:xfrm>
          <a:off x="0" y="0"/>
          <a:ext cx="0" cy="0"/>
          <a:chOff x="0" y="0"/>
          <a:chExt cx="0" cy="0"/>
        </a:xfrm>
      </p:grpSpPr>
      <p:sp>
        <p:nvSpPr>
          <p:cNvPr id="9386" name="Google Shape;9386;g11efcb08b7f_0_21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7" name="Google Shape;9387;g11efcb08b7f_0_21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2"/>
        <p:cNvGrpSpPr/>
        <p:nvPr/>
      </p:nvGrpSpPr>
      <p:grpSpPr>
        <a:xfrm>
          <a:off x="0" y="0"/>
          <a:ext cx="0" cy="0"/>
          <a:chOff x="0" y="0"/>
          <a:chExt cx="0" cy="0"/>
        </a:xfrm>
      </p:grpSpPr>
      <p:sp>
        <p:nvSpPr>
          <p:cNvPr id="9763" name="Google Shape;9763;g11efcb08b7f_0_22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4" name="Google Shape;9764;g11efcb08b7f_0_22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3"/>
        <p:cNvGrpSpPr/>
        <p:nvPr/>
      </p:nvGrpSpPr>
      <p:grpSpPr>
        <a:xfrm>
          <a:off x="0" y="0"/>
          <a:ext cx="0" cy="0"/>
          <a:chOff x="0" y="0"/>
          <a:chExt cx="0" cy="0"/>
        </a:xfrm>
      </p:grpSpPr>
      <p:sp>
        <p:nvSpPr>
          <p:cNvPr id="10194" name="Google Shape;10194;g11efcb08b7f_0_22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5" name="Google Shape;10195;g11efcb08b7f_0_22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6"/>
        <p:cNvGrpSpPr/>
        <p:nvPr/>
      </p:nvGrpSpPr>
      <p:grpSpPr>
        <a:xfrm>
          <a:off x="0" y="0"/>
          <a:ext cx="0" cy="0"/>
          <a:chOff x="0" y="0"/>
          <a:chExt cx="0" cy="0"/>
        </a:xfrm>
      </p:grpSpPr>
      <p:sp>
        <p:nvSpPr>
          <p:cNvPr id="10987" name="Google Shape;10987;g11efcb08b7f_0_23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8" name="Google Shape;10988;g11efcb08b7f_0_23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7"/>
        <p:cNvGrpSpPr/>
        <p:nvPr/>
      </p:nvGrpSpPr>
      <p:grpSpPr>
        <a:xfrm>
          <a:off x="0" y="0"/>
          <a:ext cx="0" cy="0"/>
          <a:chOff x="0" y="0"/>
          <a:chExt cx="0" cy="0"/>
        </a:xfrm>
      </p:grpSpPr>
      <p:sp>
        <p:nvSpPr>
          <p:cNvPr id="11728" name="Google Shape;11728;g11efcb08b7f_0_24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9" name="Google Shape;11729;g11efcb08b7f_0_24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549114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0"/>
        <p:cNvGrpSpPr/>
        <p:nvPr/>
      </p:nvGrpSpPr>
      <p:grpSpPr>
        <a:xfrm>
          <a:off x="0" y="0"/>
          <a:ext cx="0" cy="0"/>
          <a:chOff x="0" y="0"/>
          <a:chExt cx="0" cy="0"/>
        </a:xfrm>
      </p:grpSpPr>
      <p:sp>
        <p:nvSpPr>
          <p:cNvPr id="12421" name="Google Shape;12421;g11efcb08b7f_0_248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2" name="Google Shape;12422;g11efcb08b7f_0_24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2"/>
        <p:cNvGrpSpPr/>
        <p:nvPr/>
      </p:nvGrpSpPr>
      <p:grpSpPr>
        <a:xfrm>
          <a:off x="0" y="0"/>
          <a:ext cx="0" cy="0"/>
          <a:chOff x="0" y="0"/>
          <a:chExt cx="0" cy="0"/>
        </a:xfrm>
      </p:grpSpPr>
      <p:sp>
        <p:nvSpPr>
          <p:cNvPr id="12723" name="Google Shape;12723;g11efcb08b7f_0_25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4" name="Google Shape;12724;g11efcb08b7f_0_25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2"/>
        <p:cNvGrpSpPr/>
        <p:nvPr/>
      </p:nvGrpSpPr>
      <p:grpSpPr>
        <a:xfrm>
          <a:off x="0" y="0"/>
          <a:ext cx="0" cy="0"/>
          <a:chOff x="0" y="0"/>
          <a:chExt cx="0" cy="0"/>
        </a:xfrm>
      </p:grpSpPr>
      <p:sp>
        <p:nvSpPr>
          <p:cNvPr id="13363" name="Google Shape;13363;g11efcb08b7f_0_27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4" name="Google Shape;13364;g11efcb08b7f_0_27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4047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9112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efcb08b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efcb08b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6531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flipH="1">
            <a:off x="743325" y="1454185"/>
            <a:ext cx="6952800" cy="1339500"/>
          </a:xfrm>
          <a:prstGeom prst="rect">
            <a:avLst/>
          </a:prstGeom>
        </p:spPr>
        <p:txBody>
          <a:bodyPr spcFirstLastPara="1" wrap="square" lIns="91425" tIns="0" rIns="91425" bIns="0" anchor="t" anchorCtr="0">
            <a:noAutofit/>
          </a:bodyPr>
          <a:lstStyle>
            <a:lvl1pPr lvl="0">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flipH="1">
            <a:off x="743375" y="3242315"/>
            <a:ext cx="6952800" cy="447000"/>
          </a:xfrm>
          <a:prstGeom prst="rect">
            <a:avLst/>
          </a:prstGeom>
        </p:spPr>
        <p:txBody>
          <a:bodyPr spcFirstLastPara="1" wrap="square" lIns="91425" tIns="0" rIns="91425" bIns="0" anchor="t" anchorCtr="0">
            <a:noAutofit/>
          </a:bodyPr>
          <a:lstStyle>
            <a:lvl1pPr lvl="0">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flipH="1">
            <a:off x="3452019" y="-348332"/>
            <a:ext cx="1019565" cy="1290805"/>
            <a:chOff x="-4017975" y="-49702"/>
            <a:chExt cx="1162825" cy="1472177"/>
          </a:xfrm>
        </p:grpSpPr>
        <p:sp>
          <p:nvSpPr>
            <p:cNvPr id="12" name="Google Shape;12;p2"/>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flipH="1">
            <a:off x="8425338" y="2120543"/>
            <a:ext cx="1938846" cy="1720830"/>
            <a:chOff x="-1873362" y="2120543"/>
            <a:chExt cx="1938846" cy="1720830"/>
          </a:xfrm>
        </p:grpSpPr>
        <p:sp>
          <p:nvSpPr>
            <p:cNvPr id="20" name="Google Shape;20;p2"/>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flipH="1">
            <a:off x="-1155987" y="-912707"/>
            <a:ext cx="1938846" cy="1720830"/>
            <a:chOff x="-1873362" y="2120543"/>
            <a:chExt cx="1938846" cy="1720830"/>
          </a:xfrm>
        </p:grpSpPr>
        <p:sp>
          <p:nvSpPr>
            <p:cNvPr id="40" name="Google Shape;40;p2"/>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2"/>
          <p:cNvGrpSpPr/>
          <p:nvPr/>
        </p:nvGrpSpPr>
        <p:grpSpPr>
          <a:xfrm flipH="1">
            <a:off x="6857372" y="-188512"/>
            <a:ext cx="1516025" cy="1489525"/>
            <a:chOff x="-3888525" y="-3012325"/>
            <a:chExt cx="1516025" cy="1489525"/>
          </a:xfrm>
        </p:grpSpPr>
        <p:sp>
          <p:nvSpPr>
            <p:cNvPr id="60" name="Google Shape;60;p2"/>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41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20"/>
        <p:cNvGrpSpPr/>
        <p:nvPr/>
      </p:nvGrpSpPr>
      <p:grpSpPr>
        <a:xfrm>
          <a:off x="0" y="0"/>
          <a:ext cx="0" cy="0"/>
          <a:chOff x="0" y="0"/>
          <a:chExt cx="0" cy="0"/>
        </a:xfrm>
      </p:grpSpPr>
      <p:sp>
        <p:nvSpPr>
          <p:cNvPr id="421" name="Google Shape;421;p13"/>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2" name="Google Shape;422;p13"/>
          <p:cNvSpPr txBox="1">
            <a:spLocks noGrp="1"/>
          </p:cNvSpPr>
          <p:nvPr>
            <p:ph type="title" idx="2" hasCustomPrompt="1"/>
          </p:nvPr>
        </p:nvSpPr>
        <p:spPr>
          <a:xfrm flipH="1">
            <a:off x="1033550" y="1377577"/>
            <a:ext cx="940500" cy="572700"/>
          </a:xfrm>
          <a:prstGeom prst="rect">
            <a:avLst/>
          </a:prstGeom>
        </p:spPr>
        <p:txBody>
          <a:bodyPr spcFirstLastPara="1" wrap="square" lIns="91425" tIns="0" rIns="91425" bIns="0" anchor="t" anchorCtr="0">
            <a:noAutofit/>
          </a:bodyPr>
          <a:lstStyle>
            <a:lvl1pPr lvl="0" rtl="0">
              <a:spcBef>
                <a:spcPts val="0"/>
              </a:spcBef>
              <a:spcAft>
                <a:spcPts val="0"/>
              </a:spcAft>
              <a:buSzPts val="2500"/>
              <a:buNone/>
              <a:defRPr sz="40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23" name="Google Shape;423;p13"/>
          <p:cNvSpPr txBox="1">
            <a:spLocks noGrp="1"/>
          </p:cNvSpPr>
          <p:nvPr>
            <p:ph type="subTitle" idx="1"/>
          </p:nvPr>
        </p:nvSpPr>
        <p:spPr>
          <a:xfrm>
            <a:off x="1033550" y="2480675"/>
            <a:ext cx="2636100" cy="3810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sz="1400"/>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424" name="Google Shape;424;p13"/>
          <p:cNvSpPr txBox="1">
            <a:spLocks noGrp="1"/>
          </p:cNvSpPr>
          <p:nvPr>
            <p:ph type="subTitle" idx="3"/>
          </p:nvPr>
        </p:nvSpPr>
        <p:spPr>
          <a:xfrm>
            <a:off x="1033550" y="1945416"/>
            <a:ext cx="31929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25" name="Google Shape;425;p13"/>
          <p:cNvSpPr txBox="1">
            <a:spLocks noGrp="1"/>
          </p:cNvSpPr>
          <p:nvPr>
            <p:ph type="title" idx="4" hasCustomPrompt="1"/>
          </p:nvPr>
        </p:nvSpPr>
        <p:spPr>
          <a:xfrm flipH="1">
            <a:off x="1033525" y="3039450"/>
            <a:ext cx="940500" cy="572700"/>
          </a:xfrm>
          <a:prstGeom prst="rect">
            <a:avLst/>
          </a:prstGeom>
        </p:spPr>
        <p:txBody>
          <a:bodyPr spcFirstLastPara="1" wrap="square" lIns="91425" tIns="0" rIns="91425" bIns="0" anchor="t" anchorCtr="0">
            <a:noAutofit/>
          </a:bodyPr>
          <a:lstStyle>
            <a:lvl1pPr lvl="0" rtl="0">
              <a:spcBef>
                <a:spcPts val="0"/>
              </a:spcBef>
              <a:spcAft>
                <a:spcPts val="0"/>
              </a:spcAft>
              <a:buSzPts val="2500"/>
              <a:buNone/>
              <a:defRPr sz="40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26" name="Google Shape;426;p13"/>
          <p:cNvSpPr txBox="1">
            <a:spLocks noGrp="1"/>
          </p:cNvSpPr>
          <p:nvPr>
            <p:ph type="subTitle" idx="5"/>
          </p:nvPr>
        </p:nvSpPr>
        <p:spPr>
          <a:xfrm>
            <a:off x="1033550" y="4167677"/>
            <a:ext cx="2636100" cy="3810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sz="1400"/>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427" name="Google Shape;427;p13"/>
          <p:cNvSpPr txBox="1">
            <a:spLocks noGrp="1"/>
          </p:cNvSpPr>
          <p:nvPr>
            <p:ph type="subTitle" idx="6"/>
          </p:nvPr>
        </p:nvSpPr>
        <p:spPr>
          <a:xfrm>
            <a:off x="1033550" y="3613450"/>
            <a:ext cx="31929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28" name="Google Shape;428;p13"/>
          <p:cNvSpPr txBox="1">
            <a:spLocks noGrp="1"/>
          </p:cNvSpPr>
          <p:nvPr>
            <p:ph type="title" idx="7" hasCustomPrompt="1"/>
          </p:nvPr>
        </p:nvSpPr>
        <p:spPr>
          <a:xfrm flipH="1">
            <a:off x="7169950" y="1377578"/>
            <a:ext cx="940500" cy="572700"/>
          </a:xfrm>
          <a:prstGeom prst="rect">
            <a:avLst/>
          </a:prstGeom>
        </p:spPr>
        <p:txBody>
          <a:bodyPr spcFirstLastPara="1" wrap="square" lIns="91425" tIns="0" rIns="91425" bIns="0" anchor="t" anchorCtr="0">
            <a:noAutofit/>
          </a:bodyPr>
          <a:lstStyle>
            <a:lvl1pPr lvl="0" algn="r" rtl="0">
              <a:spcBef>
                <a:spcPts val="0"/>
              </a:spcBef>
              <a:spcAft>
                <a:spcPts val="0"/>
              </a:spcAft>
              <a:buSzPts val="2500"/>
              <a:buNone/>
              <a:defRPr sz="40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29" name="Google Shape;429;p13"/>
          <p:cNvSpPr txBox="1">
            <a:spLocks noGrp="1"/>
          </p:cNvSpPr>
          <p:nvPr>
            <p:ph type="subTitle" idx="8"/>
          </p:nvPr>
        </p:nvSpPr>
        <p:spPr>
          <a:xfrm>
            <a:off x="5474325" y="2480675"/>
            <a:ext cx="2636100" cy="3810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Clr>
                <a:schemeClr val="dk1"/>
              </a:buClr>
              <a:buSzPts val="1600"/>
              <a:buNone/>
              <a:defRPr sz="1400"/>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430" name="Google Shape;430;p13"/>
          <p:cNvSpPr txBox="1">
            <a:spLocks noGrp="1"/>
          </p:cNvSpPr>
          <p:nvPr>
            <p:ph type="subTitle" idx="9"/>
          </p:nvPr>
        </p:nvSpPr>
        <p:spPr>
          <a:xfrm>
            <a:off x="4917550" y="1945416"/>
            <a:ext cx="3192900" cy="338400"/>
          </a:xfrm>
          <a:prstGeom prst="rect">
            <a:avLst/>
          </a:prstGeom>
        </p:spPr>
        <p:txBody>
          <a:bodyPr spcFirstLastPara="1" wrap="square" lIns="91425" tIns="0" rIns="91425" bIns="0" anchor="t" anchorCtr="0">
            <a:noAutofit/>
          </a:bodyPr>
          <a:lstStyle>
            <a:lvl1pPr lvl="0" algn="r"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31" name="Google Shape;431;p13"/>
          <p:cNvSpPr txBox="1">
            <a:spLocks noGrp="1"/>
          </p:cNvSpPr>
          <p:nvPr>
            <p:ph type="title" idx="13" hasCustomPrompt="1"/>
          </p:nvPr>
        </p:nvSpPr>
        <p:spPr>
          <a:xfrm flipH="1">
            <a:off x="7169950" y="3039450"/>
            <a:ext cx="940500" cy="572700"/>
          </a:xfrm>
          <a:prstGeom prst="rect">
            <a:avLst/>
          </a:prstGeom>
        </p:spPr>
        <p:txBody>
          <a:bodyPr spcFirstLastPara="1" wrap="square" lIns="91425" tIns="0" rIns="91425" bIns="0" anchor="t" anchorCtr="0">
            <a:noAutofit/>
          </a:bodyPr>
          <a:lstStyle>
            <a:lvl1pPr lvl="0" algn="r" rtl="0">
              <a:spcBef>
                <a:spcPts val="0"/>
              </a:spcBef>
              <a:spcAft>
                <a:spcPts val="0"/>
              </a:spcAft>
              <a:buSzPts val="2500"/>
              <a:buNone/>
              <a:defRPr sz="40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32" name="Google Shape;432;p13"/>
          <p:cNvSpPr txBox="1">
            <a:spLocks noGrp="1"/>
          </p:cNvSpPr>
          <p:nvPr>
            <p:ph type="subTitle" idx="14"/>
          </p:nvPr>
        </p:nvSpPr>
        <p:spPr>
          <a:xfrm>
            <a:off x="5474325" y="4167677"/>
            <a:ext cx="2636100" cy="3810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Clr>
                <a:schemeClr val="dk1"/>
              </a:buClr>
              <a:buSzPts val="1600"/>
              <a:buNone/>
              <a:defRPr sz="1400"/>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433" name="Google Shape;433;p13"/>
          <p:cNvSpPr txBox="1">
            <a:spLocks noGrp="1"/>
          </p:cNvSpPr>
          <p:nvPr>
            <p:ph type="subTitle" idx="15"/>
          </p:nvPr>
        </p:nvSpPr>
        <p:spPr>
          <a:xfrm>
            <a:off x="4917550" y="3613450"/>
            <a:ext cx="3192900" cy="338400"/>
          </a:xfrm>
          <a:prstGeom prst="rect">
            <a:avLst/>
          </a:prstGeom>
        </p:spPr>
        <p:txBody>
          <a:bodyPr spcFirstLastPara="1" wrap="square" lIns="91425" tIns="0" rIns="91425" bIns="0" anchor="t" anchorCtr="0">
            <a:noAutofit/>
          </a:bodyPr>
          <a:lstStyle>
            <a:lvl1pPr lvl="0" algn="r"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grpSp>
        <p:nvGrpSpPr>
          <p:cNvPr id="434" name="Google Shape;434;p13"/>
          <p:cNvGrpSpPr/>
          <p:nvPr/>
        </p:nvGrpSpPr>
        <p:grpSpPr>
          <a:xfrm>
            <a:off x="-969899" y="3989306"/>
            <a:ext cx="1803578" cy="1558580"/>
            <a:chOff x="-969899" y="3989306"/>
            <a:chExt cx="1803578" cy="1558580"/>
          </a:xfrm>
        </p:grpSpPr>
        <p:grpSp>
          <p:nvGrpSpPr>
            <p:cNvPr id="435" name="Google Shape;435;p13"/>
            <p:cNvGrpSpPr/>
            <p:nvPr/>
          </p:nvGrpSpPr>
          <p:grpSpPr>
            <a:xfrm>
              <a:off x="-699845" y="4032775"/>
              <a:ext cx="777174" cy="1001897"/>
              <a:chOff x="-699845" y="4032775"/>
              <a:chExt cx="777174" cy="1001897"/>
            </a:xfrm>
          </p:grpSpPr>
          <p:sp>
            <p:nvSpPr>
              <p:cNvPr id="436" name="Google Shape;436;p13"/>
              <p:cNvSpPr/>
              <p:nvPr/>
            </p:nvSpPr>
            <p:spPr>
              <a:xfrm>
                <a:off x="-699845" y="4054782"/>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3"/>
              <p:cNvSpPr/>
              <p:nvPr/>
            </p:nvSpPr>
            <p:spPr>
              <a:xfrm>
                <a:off x="22507" y="4032775"/>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3"/>
              <p:cNvSpPr/>
              <p:nvPr/>
            </p:nvSpPr>
            <p:spPr>
              <a:xfrm>
                <a:off x="-344653" y="4547149"/>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 name="Google Shape;439;p13"/>
            <p:cNvSpPr/>
            <p:nvPr/>
          </p:nvSpPr>
          <p:spPr>
            <a:xfrm>
              <a:off x="-621306" y="4385709"/>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3"/>
            <p:cNvSpPr/>
            <p:nvPr/>
          </p:nvSpPr>
          <p:spPr>
            <a:xfrm>
              <a:off x="-2920" y="4363854"/>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3"/>
            <p:cNvSpPr/>
            <p:nvPr/>
          </p:nvSpPr>
          <p:spPr>
            <a:xfrm>
              <a:off x="-348577" y="4011249"/>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3"/>
            <p:cNvSpPr/>
            <p:nvPr/>
          </p:nvSpPr>
          <p:spPr>
            <a:xfrm>
              <a:off x="-138934" y="3989307"/>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3"/>
            <p:cNvSpPr/>
            <p:nvPr/>
          </p:nvSpPr>
          <p:spPr>
            <a:xfrm>
              <a:off x="-372053" y="4223325"/>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164361" y="4868277"/>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3"/>
            <p:cNvSpPr/>
            <p:nvPr/>
          </p:nvSpPr>
          <p:spPr>
            <a:xfrm>
              <a:off x="226779" y="4995523"/>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3"/>
            <p:cNvSpPr/>
            <p:nvPr/>
          </p:nvSpPr>
          <p:spPr>
            <a:xfrm>
              <a:off x="474081" y="4841338"/>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3"/>
            <p:cNvSpPr/>
            <p:nvPr/>
          </p:nvSpPr>
          <p:spPr>
            <a:xfrm>
              <a:off x="-185887" y="5498214"/>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3"/>
            <p:cNvSpPr/>
            <p:nvPr/>
          </p:nvSpPr>
          <p:spPr>
            <a:xfrm>
              <a:off x="38925" y="4786012"/>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3"/>
            <p:cNvSpPr/>
            <p:nvPr/>
          </p:nvSpPr>
          <p:spPr>
            <a:xfrm>
              <a:off x="-589259" y="4875599"/>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a:off x="-677815" y="5502489"/>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3"/>
            <p:cNvSpPr/>
            <p:nvPr/>
          </p:nvSpPr>
          <p:spPr>
            <a:xfrm>
              <a:off x="-969899" y="4645526"/>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3"/>
            <p:cNvSpPr/>
            <p:nvPr/>
          </p:nvSpPr>
          <p:spPr>
            <a:xfrm>
              <a:off x="289933" y="3989306"/>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a:off x="615706" y="4527246"/>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3"/>
            <p:cNvSpPr/>
            <p:nvPr/>
          </p:nvSpPr>
          <p:spPr>
            <a:xfrm>
              <a:off x="682255" y="4585290"/>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13"/>
          <p:cNvGrpSpPr/>
          <p:nvPr/>
        </p:nvGrpSpPr>
        <p:grpSpPr>
          <a:xfrm flipH="1">
            <a:off x="-74415" y="391900"/>
            <a:ext cx="1040638" cy="901375"/>
            <a:chOff x="948060" y="3972813"/>
            <a:chExt cx="1040638" cy="901375"/>
          </a:xfrm>
        </p:grpSpPr>
        <p:grpSp>
          <p:nvGrpSpPr>
            <p:cNvPr id="456" name="Google Shape;456;p13"/>
            <p:cNvGrpSpPr/>
            <p:nvPr/>
          </p:nvGrpSpPr>
          <p:grpSpPr>
            <a:xfrm flipH="1">
              <a:off x="948060" y="3972813"/>
              <a:ext cx="716725" cy="901375"/>
              <a:chOff x="-3888525" y="-2483300"/>
              <a:chExt cx="716725" cy="901375"/>
            </a:xfrm>
          </p:grpSpPr>
          <p:sp>
            <p:nvSpPr>
              <p:cNvPr id="457" name="Google Shape;457;p13"/>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3"/>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13"/>
            <p:cNvGrpSpPr/>
            <p:nvPr/>
          </p:nvGrpSpPr>
          <p:grpSpPr>
            <a:xfrm flipH="1">
              <a:off x="1664772" y="4493938"/>
              <a:ext cx="323925" cy="323650"/>
              <a:chOff x="1608625" y="299800"/>
              <a:chExt cx="323925" cy="323650"/>
            </a:xfrm>
          </p:grpSpPr>
          <p:sp>
            <p:nvSpPr>
              <p:cNvPr id="460" name="Google Shape;460;p13"/>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3"/>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3"/>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 name="Google Shape;463;p13"/>
          <p:cNvGrpSpPr/>
          <p:nvPr/>
        </p:nvGrpSpPr>
        <p:grpSpPr>
          <a:xfrm>
            <a:off x="8530769" y="1433443"/>
            <a:ext cx="1019565" cy="1290805"/>
            <a:chOff x="-4017975" y="-49702"/>
            <a:chExt cx="1162825" cy="1472177"/>
          </a:xfrm>
        </p:grpSpPr>
        <p:sp>
          <p:nvSpPr>
            <p:cNvPr id="464" name="Google Shape;464;p13"/>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3"/>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3"/>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3"/>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3"/>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3"/>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3"/>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471"/>
        <p:cNvGrpSpPr/>
        <p:nvPr/>
      </p:nvGrpSpPr>
      <p:grpSpPr>
        <a:xfrm>
          <a:off x="0" y="0"/>
          <a:ext cx="0" cy="0"/>
          <a:chOff x="0" y="0"/>
          <a:chExt cx="0" cy="0"/>
        </a:xfrm>
      </p:grpSpPr>
      <p:sp>
        <p:nvSpPr>
          <p:cNvPr id="472" name="Google Shape;472;p14"/>
          <p:cNvSpPr txBox="1">
            <a:spLocks noGrp="1"/>
          </p:cNvSpPr>
          <p:nvPr>
            <p:ph type="title"/>
          </p:nvPr>
        </p:nvSpPr>
        <p:spPr>
          <a:xfrm>
            <a:off x="1940550" y="3438075"/>
            <a:ext cx="5262900" cy="363000"/>
          </a:xfrm>
          <a:prstGeom prst="rect">
            <a:avLst/>
          </a:prstGeom>
          <a:noFill/>
        </p:spPr>
        <p:txBody>
          <a:bodyPr spcFirstLastPara="1" wrap="square" lIns="91425" tIns="0" rIns="91425" bIns="0" anchor="t" anchorCtr="0">
            <a:noAutofit/>
          </a:bodyPr>
          <a:lstStyle>
            <a:lvl1pPr lvl="0" rtl="0">
              <a:spcBef>
                <a:spcPts val="0"/>
              </a:spcBef>
              <a:spcAft>
                <a:spcPts val="0"/>
              </a:spcAft>
              <a:buClr>
                <a:schemeClr val="dk2"/>
              </a:buClr>
              <a:buSzPts val="4200"/>
              <a:buNone/>
              <a:defRPr sz="2000" b="1"/>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73" name="Google Shape;473;p14"/>
          <p:cNvSpPr txBox="1">
            <a:spLocks noGrp="1"/>
          </p:cNvSpPr>
          <p:nvPr>
            <p:ph type="subTitle" idx="1"/>
          </p:nvPr>
        </p:nvSpPr>
        <p:spPr>
          <a:xfrm>
            <a:off x="1940550" y="1342425"/>
            <a:ext cx="5262900" cy="15924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100"/>
              <a:buNone/>
              <a:defRPr sz="2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474" name="Google Shape;474;p14"/>
          <p:cNvGrpSpPr/>
          <p:nvPr/>
        </p:nvGrpSpPr>
        <p:grpSpPr>
          <a:xfrm>
            <a:off x="8103363" y="1111063"/>
            <a:ext cx="1040638" cy="901375"/>
            <a:chOff x="8457538" y="810363"/>
            <a:chExt cx="1040638" cy="901375"/>
          </a:xfrm>
        </p:grpSpPr>
        <p:grpSp>
          <p:nvGrpSpPr>
            <p:cNvPr id="475" name="Google Shape;475;p14"/>
            <p:cNvGrpSpPr/>
            <p:nvPr/>
          </p:nvGrpSpPr>
          <p:grpSpPr>
            <a:xfrm>
              <a:off x="8781450" y="810363"/>
              <a:ext cx="716725" cy="901375"/>
              <a:chOff x="-3888525" y="-2483300"/>
              <a:chExt cx="716725" cy="901375"/>
            </a:xfrm>
          </p:grpSpPr>
          <p:sp>
            <p:nvSpPr>
              <p:cNvPr id="476" name="Google Shape;476;p14"/>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14"/>
            <p:cNvGrpSpPr/>
            <p:nvPr/>
          </p:nvGrpSpPr>
          <p:grpSpPr>
            <a:xfrm>
              <a:off x="8457538" y="1331488"/>
              <a:ext cx="323925" cy="323650"/>
              <a:chOff x="1608625" y="299800"/>
              <a:chExt cx="323925" cy="323650"/>
            </a:xfrm>
          </p:grpSpPr>
          <p:sp>
            <p:nvSpPr>
              <p:cNvPr id="479" name="Google Shape;479;p14"/>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 name="Google Shape;482;p14"/>
          <p:cNvGrpSpPr/>
          <p:nvPr/>
        </p:nvGrpSpPr>
        <p:grpSpPr>
          <a:xfrm>
            <a:off x="214269" y="2098393"/>
            <a:ext cx="1019565" cy="1290805"/>
            <a:chOff x="-4017975" y="-49702"/>
            <a:chExt cx="1162825" cy="1472177"/>
          </a:xfrm>
        </p:grpSpPr>
        <p:sp>
          <p:nvSpPr>
            <p:cNvPr id="483" name="Google Shape;483;p14"/>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4"/>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4"/>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4"/>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4"/>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4"/>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4"/>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490"/>
        <p:cNvGrpSpPr/>
        <p:nvPr/>
      </p:nvGrpSpPr>
      <p:grpSpPr>
        <a:xfrm>
          <a:off x="0" y="0"/>
          <a:ext cx="0" cy="0"/>
          <a:chOff x="0" y="0"/>
          <a:chExt cx="0" cy="0"/>
        </a:xfrm>
      </p:grpSpPr>
      <p:sp>
        <p:nvSpPr>
          <p:cNvPr id="491" name="Google Shape;491;p15"/>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92" name="Google Shape;492;p15"/>
          <p:cNvGrpSpPr/>
          <p:nvPr/>
        </p:nvGrpSpPr>
        <p:grpSpPr>
          <a:xfrm>
            <a:off x="8289922" y="1760200"/>
            <a:ext cx="1369850" cy="1342825"/>
            <a:chOff x="-3742350" y="-3012325"/>
            <a:chExt cx="1369850" cy="1342825"/>
          </a:xfrm>
        </p:grpSpPr>
        <p:sp>
          <p:nvSpPr>
            <p:cNvPr id="493" name="Google Shape;493;p15"/>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5"/>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5"/>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5"/>
            <p:cNvSpPr/>
            <p:nvPr/>
          </p:nvSpPr>
          <p:spPr>
            <a:xfrm>
              <a:off x="-3470900" y="-26570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5"/>
            <p:cNvSpPr/>
            <p:nvPr/>
          </p:nvSpPr>
          <p:spPr>
            <a:xfrm>
              <a:off x="-3720275" y="-2216400"/>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5"/>
            <p:cNvSpPr/>
            <p:nvPr/>
          </p:nvSpPr>
          <p:spPr>
            <a:xfrm>
              <a:off x="-2825862" y="-2936687"/>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5"/>
            <p:cNvSpPr/>
            <p:nvPr/>
          </p:nvSpPr>
          <p:spPr>
            <a:xfrm>
              <a:off x="-2758612" y="-2892062"/>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5"/>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5"/>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5"/>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5"/>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15"/>
          <p:cNvGrpSpPr/>
          <p:nvPr/>
        </p:nvGrpSpPr>
        <p:grpSpPr>
          <a:xfrm>
            <a:off x="-275103" y="120400"/>
            <a:ext cx="1369850" cy="1342825"/>
            <a:chOff x="-3742350" y="-3012325"/>
            <a:chExt cx="1369850" cy="1342825"/>
          </a:xfrm>
        </p:grpSpPr>
        <p:sp>
          <p:nvSpPr>
            <p:cNvPr id="505" name="Google Shape;505;p15"/>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5"/>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5"/>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5"/>
            <p:cNvSpPr/>
            <p:nvPr/>
          </p:nvSpPr>
          <p:spPr>
            <a:xfrm>
              <a:off x="-3470900" y="-26570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5"/>
            <p:cNvSpPr/>
            <p:nvPr/>
          </p:nvSpPr>
          <p:spPr>
            <a:xfrm>
              <a:off x="-3720275" y="-2216400"/>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5"/>
            <p:cNvSpPr/>
            <p:nvPr/>
          </p:nvSpPr>
          <p:spPr>
            <a:xfrm>
              <a:off x="-2825862" y="-2936687"/>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5"/>
            <p:cNvSpPr/>
            <p:nvPr/>
          </p:nvSpPr>
          <p:spPr>
            <a:xfrm>
              <a:off x="-2758612" y="-2892062"/>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5"/>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5"/>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5"/>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5"/>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15"/>
          <p:cNvGrpSpPr/>
          <p:nvPr/>
        </p:nvGrpSpPr>
        <p:grpSpPr>
          <a:xfrm>
            <a:off x="7444085" y="-614062"/>
            <a:ext cx="1040637" cy="901375"/>
            <a:chOff x="7772485" y="-345137"/>
            <a:chExt cx="1040637" cy="901375"/>
          </a:xfrm>
        </p:grpSpPr>
        <p:grpSp>
          <p:nvGrpSpPr>
            <p:cNvPr id="517" name="Google Shape;517;p15"/>
            <p:cNvGrpSpPr/>
            <p:nvPr/>
          </p:nvGrpSpPr>
          <p:grpSpPr>
            <a:xfrm>
              <a:off x="8096397" y="-345137"/>
              <a:ext cx="716725" cy="901375"/>
              <a:chOff x="-3888525" y="-2483300"/>
              <a:chExt cx="716725" cy="901375"/>
            </a:xfrm>
          </p:grpSpPr>
          <p:sp>
            <p:nvSpPr>
              <p:cNvPr id="518" name="Google Shape;518;p15"/>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5"/>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15"/>
            <p:cNvGrpSpPr/>
            <p:nvPr/>
          </p:nvGrpSpPr>
          <p:grpSpPr>
            <a:xfrm>
              <a:off x="7772485" y="175988"/>
              <a:ext cx="323925" cy="323650"/>
              <a:chOff x="1608625" y="299800"/>
              <a:chExt cx="323925" cy="323650"/>
            </a:xfrm>
          </p:grpSpPr>
          <p:sp>
            <p:nvSpPr>
              <p:cNvPr id="521" name="Google Shape;521;p15"/>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5"/>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5"/>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4_1">
    <p:spTree>
      <p:nvGrpSpPr>
        <p:cNvPr id="1" name="Shape 524"/>
        <p:cNvGrpSpPr/>
        <p:nvPr/>
      </p:nvGrpSpPr>
      <p:grpSpPr>
        <a:xfrm>
          <a:off x="0" y="0"/>
          <a:ext cx="0" cy="0"/>
          <a:chOff x="0" y="0"/>
          <a:chExt cx="0" cy="0"/>
        </a:xfrm>
      </p:grpSpPr>
      <p:sp>
        <p:nvSpPr>
          <p:cNvPr id="525" name="Google Shape;525;p16"/>
          <p:cNvSpPr txBox="1">
            <a:spLocks noGrp="1"/>
          </p:cNvSpPr>
          <p:nvPr>
            <p:ph type="title"/>
          </p:nvPr>
        </p:nvSpPr>
        <p:spPr>
          <a:xfrm>
            <a:off x="782850" y="556250"/>
            <a:ext cx="7578300" cy="4956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26" name="Google Shape;526;p16"/>
          <p:cNvGrpSpPr/>
          <p:nvPr/>
        </p:nvGrpSpPr>
        <p:grpSpPr>
          <a:xfrm>
            <a:off x="7771338" y="4403813"/>
            <a:ext cx="1040638" cy="901375"/>
            <a:chOff x="8457538" y="810363"/>
            <a:chExt cx="1040638" cy="901375"/>
          </a:xfrm>
        </p:grpSpPr>
        <p:grpSp>
          <p:nvGrpSpPr>
            <p:cNvPr id="527" name="Google Shape;527;p16"/>
            <p:cNvGrpSpPr/>
            <p:nvPr/>
          </p:nvGrpSpPr>
          <p:grpSpPr>
            <a:xfrm>
              <a:off x="8781450" y="810363"/>
              <a:ext cx="716725" cy="901375"/>
              <a:chOff x="-3888525" y="-2483300"/>
              <a:chExt cx="716725" cy="901375"/>
            </a:xfrm>
          </p:grpSpPr>
          <p:sp>
            <p:nvSpPr>
              <p:cNvPr id="528" name="Google Shape;528;p16"/>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6"/>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16"/>
            <p:cNvGrpSpPr/>
            <p:nvPr/>
          </p:nvGrpSpPr>
          <p:grpSpPr>
            <a:xfrm>
              <a:off x="8457538" y="1331488"/>
              <a:ext cx="323925" cy="323650"/>
              <a:chOff x="1608625" y="299800"/>
              <a:chExt cx="323925" cy="323650"/>
            </a:xfrm>
          </p:grpSpPr>
          <p:sp>
            <p:nvSpPr>
              <p:cNvPr id="531" name="Google Shape;531;p16"/>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6"/>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6"/>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 name="Google Shape;534;p16"/>
          <p:cNvGrpSpPr/>
          <p:nvPr/>
        </p:nvGrpSpPr>
        <p:grpSpPr>
          <a:xfrm>
            <a:off x="7771359" y="4167517"/>
            <a:ext cx="761479" cy="750124"/>
            <a:chOff x="-642191" y="1634242"/>
            <a:chExt cx="761479" cy="750124"/>
          </a:xfrm>
        </p:grpSpPr>
        <p:sp>
          <p:nvSpPr>
            <p:cNvPr id="535" name="Google Shape;535;p16"/>
            <p:cNvSpPr/>
            <p:nvPr/>
          </p:nvSpPr>
          <p:spPr>
            <a:xfrm rot="10800000">
              <a:off x="-642191" y="235071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6"/>
            <p:cNvSpPr/>
            <p:nvPr/>
          </p:nvSpPr>
          <p:spPr>
            <a:xfrm rot="10800000">
              <a:off x="-553634" y="1723763"/>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6"/>
            <p:cNvSpPr/>
            <p:nvPr/>
          </p:nvSpPr>
          <p:spPr>
            <a:xfrm rot="10800000">
              <a:off x="78166" y="1634242"/>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16"/>
          <p:cNvGrpSpPr/>
          <p:nvPr/>
        </p:nvGrpSpPr>
        <p:grpSpPr>
          <a:xfrm>
            <a:off x="330444" y="-221875"/>
            <a:ext cx="713803" cy="706547"/>
            <a:chOff x="-4017975" y="616650"/>
            <a:chExt cx="814100" cy="805825"/>
          </a:xfrm>
        </p:grpSpPr>
        <p:sp>
          <p:nvSpPr>
            <p:cNvPr id="539" name="Google Shape;539;p16"/>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6"/>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6"/>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6"/>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5">
    <p:spTree>
      <p:nvGrpSpPr>
        <p:cNvPr id="1" name="Shape 543"/>
        <p:cNvGrpSpPr/>
        <p:nvPr/>
      </p:nvGrpSpPr>
      <p:grpSpPr>
        <a:xfrm>
          <a:off x="0" y="0"/>
          <a:ext cx="0" cy="0"/>
          <a:chOff x="0" y="0"/>
          <a:chExt cx="0" cy="0"/>
        </a:xfrm>
      </p:grpSpPr>
      <p:sp>
        <p:nvSpPr>
          <p:cNvPr id="544" name="Google Shape;544;p1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5" name="Google Shape;545;p17"/>
          <p:cNvSpPr txBox="1">
            <a:spLocks noGrp="1"/>
          </p:cNvSpPr>
          <p:nvPr>
            <p:ph type="subTitle" idx="1"/>
          </p:nvPr>
        </p:nvSpPr>
        <p:spPr>
          <a:xfrm>
            <a:off x="782850" y="2955251"/>
            <a:ext cx="2311200" cy="766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546" name="Google Shape;546;p17"/>
          <p:cNvSpPr txBox="1">
            <a:spLocks noGrp="1"/>
          </p:cNvSpPr>
          <p:nvPr>
            <p:ph type="subTitle" idx="2"/>
          </p:nvPr>
        </p:nvSpPr>
        <p:spPr>
          <a:xfrm>
            <a:off x="782850" y="2538925"/>
            <a:ext cx="23112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547" name="Google Shape;547;p17"/>
          <p:cNvSpPr txBox="1">
            <a:spLocks noGrp="1"/>
          </p:cNvSpPr>
          <p:nvPr>
            <p:ph type="subTitle" idx="3"/>
          </p:nvPr>
        </p:nvSpPr>
        <p:spPr>
          <a:xfrm>
            <a:off x="3416400" y="2955251"/>
            <a:ext cx="2311200" cy="766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548" name="Google Shape;548;p17"/>
          <p:cNvSpPr txBox="1">
            <a:spLocks noGrp="1"/>
          </p:cNvSpPr>
          <p:nvPr>
            <p:ph type="subTitle" idx="4"/>
          </p:nvPr>
        </p:nvSpPr>
        <p:spPr>
          <a:xfrm>
            <a:off x="3416400" y="2538925"/>
            <a:ext cx="23112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549" name="Google Shape;549;p17"/>
          <p:cNvSpPr txBox="1">
            <a:spLocks noGrp="1"/>
          </p:cNvSpPr>
          <p:nvPr>
            <p:ph type="subTitle" idx="5"/>
          </p:nvPr>
        </p:nvSpPr>
        <p:spPr>
          <a:xfrm>
            <a:off x="6049950" y="2955251"/>
            <a:ext cx="2311200" cy="766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550" name="Google Shape;550;p17"/>
          <p:cNvSpPr txBox="1">
            <a:spLocks noGrp="1"/>
          </p:cNvSpPr>
          <p:nvPr>
            <p:ph type="subTitle" idx="6"/>
          </p:nvPr>
        </p:nvSpPr>
        <p:spPr>
          <a:xfrm>
            <a:off x="6049950" y="2538925"/>
            <a:ext cx="23112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grpSp>
        <p:nvGrpSpPr>
          <p:cNvPr id="551" name="Google Shape;551;p17"/>
          <p:cNvGrpSpPr/>
          <p:nvPr/>
        </p:nvGrpSpPr>
        <p:grpSpPr>
          <a:xfrm>
            <a:off x="-382087" y="624425"/>
            <a:ext cx="1040638" cy="901375"/>
            <a:chOff x="8457538" y="810363"/>
            <a:chExt cx="1040638" cy="901375"/>
          </a:xfrm>
        </p:grpSpPr>
        <p:grpSp>
          <p:nvGrpSpPr>
            <p:cNvPr id="552" name="Google Shape;552;p17"/>
            <p:cNvGrpSpPr/>
            <p:nvPr/>
          </p:nvGrpSpPr>
          <p:grpSpPr>
            <a:xfrm>
              <a:off x="8781450" y="810363"/>
              <a:ext cx="716725" cy="901375"/>
              <a:chOff x="-3888525" y="-2483300"/>
              <a:chExt cx="716725" cy="901375"/>
            </a:xfrm>
          </p:grpSpPr>
          <p:sp>
            <p:nvSpPr>
              <p:cNvPr id="553" name="Google Shape;553;p1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17"/>
            <p:cNvGrpSpPr/>
            <p:nvPr/>
          </p:nvGrpSpPr>
          <p:grpSpPr>
            <a:xfrm>
              <a:off x="8457538" y="1331488"/>
              <a:ext cx="323925" cy="323650"/>
              <a:chOff x="1608625" y="299800"/>
              <a:chExt cx="323925" cy="323650"/>
            </a:xfrm>
          </p:grpSpPr>
          <p:sp>
            <p:nvSpPr>
              <p:cNvPr id="556" name="Google Shape;556;p1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 name="Google Shape;559;p17"/>
          <p:cNvGrpSpPr/>
          <p:nvPr/>
        </p:nvGrpSpPr>
        <p:grpSpPr>
          <a:xfrm rot="10800000">
            <a:off x="8274244" y="624418"/>
            <a:ext cx="1803578" cy="1592367"/>
            <a:chOff x="-4912150" y="-393637"/>
            <a:chExt cx="2057000" cy="1816112"/>
          </a:xfrm>
        </p:grpSpPr>
        <p:sp>
          <p:nvSpPr>
            <p:cNvPr id="560" name="Google Shape;560;p17"/>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7"/>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7"/>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7"/>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7"/>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7"/>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7"/>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7"/>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7"/>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7"/>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7"/>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7"/>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7"/>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7"/>
          <p:cNvGrpSpPr/>
          <p:nvPr/>
        </p:nvGrpSpPr>
        <p:grpSpPr>
          <a:xfrm rot="10800000">
            <a:off x="1179219" y="4287293"/>
            <a:ext cx="1803578" cy="1592367"/>
            <a:chOff x="-4912150" y="-393637"/>
            <a:chExt cx="2057000" cy="1816112"/>
          </a:xfrm>
        </p:grpSpPr>
        <p:sp>
          <p:nvSpPr>
            <p:cNvPr id="580" name="Google Shape;580;p17"/>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7"/>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7"/>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7"/>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7"/>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7"/>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7"/>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7"/>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7"/>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7"/>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7"/>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7"/>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7"/>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_1">
    <p:spTree>
      <p:nvGrpSpPr>
        <p:cNvPr id="1" name="Shape 599"/>
        <p:cNvGrpSpPr/>
        <p:nvPr/>
      </p:nvGrpSpPr>
      <p:grpSpPr>
        <a:xfrm>
          <a:off x="0" y="0"/>
          <a:ext cx="0" cy="0"/>
          <a:chOff x="0" y="0"/>
          <a:chExt cx="0" cy="0"/>
        </a:xfrm>
      </p:grpSpPr>
      <p:sp>
        <p:nvSpPr>
          <p:cNvPr id="600" name="Google Shape;600;p18"/>
          <p:cNvSpPr txBox="1">
            <a:spLocks noGrp="1"/>
          </p:cNvSpPr>
          <p:nvPr>
            <p:ph type="title"/>
          </p:nvPr>
        </p:nvSpPr>
        <p:spPr>
          <a:xfrm flipH="1">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1" name="Google Shape;601;p18"/>
          <p:cNvSpPr txBox="1">
            <a:spLocks noGrp="1"/>
          </p:cNvSpPr>
          <p:nvPr>
            <p:ph type="subTitle" idx="1"/>
          </p:nvPr>
        </p:nvSpPr>
        <p:spPr>
          <a:xfrm>
            <a:off x="1589125" y="2349175"/>
            <a:ext cx="2541000" cy="5217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02" name="Google Shape;602;p18"/>
          <p:cNvSpPr txBox="1">
            <a:spLocks noGrp="1"/>
          </p:cNvSpPr>
          <p:nvPr>
            <p:ph type="subTitle" idx="2"/>
          </p:nvPr>
        </p:nvSpPr>
        <p:spPr>
          <a:xfrm>
            <a:off x="1589125" y="2011200"/>
            <a:ext cx="25410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03" name="Google Shape;603;p18"/>
          <p:cNvSpPr txBox="1">
            <a:spLocks noGrp="1"/>
          </p:cNvSpPr>
          <p:nvPr>
            <p:ph type="subTitle" idx="3"/>
          </p:nvPr>
        </p:nvSpPr>
        <p:spPr>
          <a:xfrm>
            <a:off x="5013850" y="2351975"/>
            <a:ext cx="2541000" cy="5217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04" name="Google Shape;604;p18"/>
          <p:cNvSpPr txBox="1">
            <a:spLocks noGrp="1"/>
          </p:cNvSpPr>
          <p:nvPr>
            <p:ph type="subTitle" idx="4"/>
          </p:nvPr>
        </p:nvSpPr>
        <p:spPr>
          <a:xfrm>
            <a:off x="5013850" y="2014000"/>
            <a:ext cx="25410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05" name="Google Shape;605;p18"/>
          <p:cNvSpPr txBox="1">
            <a:spLocks noGrp="1"/>
          </p:cNvSpPr>
          <p:nvPr>
            <p:ph type="subTitle" idx="5"/>
          </p:nvPr>
        </p:nvSpPr>
        <p:spPr>
          <a:xfrm>
            <a:off x="1589125" y="3960125"/>
            <a:ext cx="2541000" cy="5217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06" name="Google Shape;606;p18"/>
          <p:cNvSpPr txBox="1">
            <a:spLocks noGrp="1"/>
          </p:cNvSpPr>
          <p:nvPr>
            <p:ph type="subTitle" idx="6"/>
          </p:nvPr>
        </p:nvSpPr>
        <p:spPr>
          <a:xfrm>
            <a:off x="1589125" y="3622150"/>
            <a:ext cx="25410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07" name="Google Shape;607;p18"/>
          <p:cNvSpPr txBox="1">
            <a:spLocks noGrp="1"/>
          </p:cNvSpPr>
          <p:nvPr>
            <p:ph type="subTitle" idx="7"/>
          </p:nvPr>
        </p:nvSpPr>
        <p:spPr>
          <a:xfrm>
            <a:off x="5013850" y="3960098"/>
            <a:ext cx="2541000" cy="5217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08" name="Google Shape;608;p18"/>
          <p:cNvSpPr txBox="1">
            <a:spLocks noGrp="1"/>
          </p:cNvSpPr>
          <p:nvPr>
            <p:ph type="subTitle" idx="8"/>
          </p:nvPr>
        </p:nvSpPr>
        <p:spPr>
          <a:xfrm>
            <a:off x="5013850" y="3622123"/>
            <a:ext cx="25410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grpSp>
        <p:nvGrpSpPr>
          <p:cNvPr id="609" name="Google Shape;609;p18"/>
          <p:cNvGrpSpPr/>
          <p:nvPr/>
        </p:nvGrpSpPr>
        <p:grpSpPr>
          <a:xfrm flipH="1">
            <a:off x="205972" y="3517863"/>
            <a:ext cx="873188" cy="546900"/>
            <a:chOff x="1115510" y="4327288"/>
            <a:chExt cx="873188" cy="546900"/>
          </a:xfrm>
        </p:grpSpPr>
        <p:sp>
          <p:nvSpPr>
            <p:cNvPr id="610" name="Google Shape;610;p18"/>
            <p:cNvSpPr/>
            <p:nvPr/>
          </p:nvSpPr>
          <p:spPr>
            <a:xfrm flipH="1">
              <a:off x="1115510" y="4327288"/>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 name="Google Shape;611;p18"/>
            <p:cNvGrpSpPr/>
            <p:nvPr/>
          </p:nvGrpSpPr>
          <p:grpSpPr>
            <a:xfrm flipH="1">
              <a:off x="1664772" y="4493938"/>
              <a:ext cx="323925" cy="323650"/>
              <a:chOff x="1608625" y="299800"/>
              <a:chExt cx="323925" cy="323650"/>
            </a:xfrm>
          </p:grpSpPr>
          <p:sp>
            <p:nvSpPr>
              <p:cNvPr id="612" name="Google Shape;612;p18"/>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8"/>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8"/>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 name="Google Shape;615;p18"/>
          <p:cNvGrpSpPr/>
          <p:nvPr/>
        </p:nvGrpSpPr>
        <p:grpSpPr>
          <a:xfrm>
            <a:off x="-234937" y="-460907"/>
            <a:ext cx="1938846" cy="1720830"/>
            <a:chOff x="-1873362" y="2120543"/>
            <a:chExt cx="1938846" cy="1720830"/>
          </a:xfrm>
        </p:grpSpPr>
        <p:sp>
          <p:nvSpPr>
            <p:cNvPr id="616" name="Google Shape;616;p18"/>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8"/>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8"/>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8"/>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8"/>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8"/>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8"/>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8"/>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8"/>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8"/>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8"/>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8"/>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8"/>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8"/>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8"/>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8"/>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8"/>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8"/>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8"/>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18"/>
          <p:cNvGrpSpPr/>
          <p:nvPr/>
        </p:nvGrpSpPr>
        <p:grpSpPr>
          <a:xfrm>
            <a:off x="7932072" y="2686300"/>
            <a:ext cx="1929500" cy="2210100"/>
            <a:chOff x="295725" y="-3462825"/>
            <a:chExt cx="1929500" cy="2210100"/>
          </a:xfrm>
        </p:grpSpPr>
        <p:sp>
          <p:nvSpPr>
            <p:cNvPr id="636" name="Google Shape;636;p18"/>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8"/>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8"/>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8"/>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8"/>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8"/>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8"/>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8"/>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8"/>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8"/>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8"/>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8"/>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8"/>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8"/>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8"/>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8"/>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8"/>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8"/>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8"/>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8"/>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8"/>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8"/>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8"/>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8"/>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8"/>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5_1_1">
    <p:spTree>
      <p:nvGrpSpPr>
        <p:cNvPr id="1" name="Shape 661"/>
        <p:cNvGrpSpPr/>
        <p:nvPr/>
      </p:nvGrpSpPr>
      <p:grpSpPr>
        <a:xfrm>
          <a:off x="0" y="0"/>
          <a:ext cx="0" cy="0"/>
          <a:chOff x="0" y="0"/>
          <a:chExt cx="0" cy="0"/>
        </a:xfrm>
      </p:grpSpPr>
      <p:sp>
        <p:nvSpPr>
          <p:cNvPr id="662" name="Google Shape;662;p19"/>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3" name="Google Shape;663;p19"/>
          <p:cNvSpPr txBox="1">
            <a:spLocks noGrp="1"/>
          </p:cNvSpPr>
          <p:nvPr>
            <p:ph type="subTitle" idx="1"/>
          </p:nvPr>
        </p:nvSpPr>
        <p:spPr>
          <a:xfrm>
            <a:off x="785913" y="20885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64" name="Google Shape;664;p19"/>
          <p:cNvSpPr txBox="1">
            <a:spLocks noGrp="1"/>
          </p:cNvSpPr>
          <p:nvPr>
            <p:ph type="subTitle" idx="2"/>
          </p:nvPr>
        </p:nvSpPr>
        <p:spPr>
          <a:xfrm>
            <a:off x="785913" y="17176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65" name="Google Shape;665;p19"/>
          <p:cNvSpPr txBox="1">
            <a:spLocks noGrp="1"/>
          </p:cNvSpPr>
          <p:nvPr>
            <p:ph type="subTitle" idx="3"/>
          </p:nvPr>
        </p:nvSpPr>
        <p:spPr>
          <a:xfrm>
            <a:off x="3428113" y="20885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66" name="Google Shape;666;p19"/>
          <p:cNvSpPr txBox="1">
            <a:spLocks noGrp="1"/>
          </p:cNvSpPr>
          <p:nvPr>
            <p:ph type="subTitle" idx="4"/>
          </p:nvPr>
        </p:nvSpPr>
        <p:spPr>
          <a:xfrm>
            <a:off x="3428100" y="17176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67" name="Google Shape;667;p19"/>
          <p:cNvSpPr txBox="1">
            <a:spLocks noGrp="1"/>
          </p:cNvSpPr>
          <p:nvPr>
            <p:ph type="subTitle" idx="5"/>
          </p:nvPr>
        </p:nvSpPr>
        <p:spPr>
          <a:xfrm>
            <a:off x="6070288" y="20885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68" name="Google Shape;668;p19"/>
          <p:cNvSpPr txBox="1">
            <a:spLocks noGrp="1"/>
          </p:cNvSpPr>
          <p:nvPr>
            <p:ph type="subTitle" idx="6"/>
          </p:nvPr>
        </p:nvSpPr>
        <p:spPr>
          <a:xfrm>
            <a:off x="6070288" y="17176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69" name="Google Shape;669;p19"/>
          <p:cNvSpPr txBox="1">
            <a:spLocks noGrp="1"/>
          </p:cNvSpPr>
          <p:nvPr>
            <p:ph type="subTitle" idx="7"/>
          </p:nvPr>
        </p:nvSpPr>
        <p:spPr>
          <a:xfrm>
            <a:off x="785913" y="38246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70" name="Google Shape;670;p19"/>
          <p:cNvSpPr txBox="1">
            <a:spLocks noGrp="1"/>
          </p:cNvSpPr>
          <p:nvPr>
            <p:ph type="subTitle" idx="8"/>
          </p:nvPr>
        </p:nvSpPr>
        <p:spPr>
          <a:xfrm>
            <a:off x="785913" y="34537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71" name="Google Shape;671;p19"/>
          <p:cNvSpPr txBox="1">
            <a:spLocks noGrp="1"/>
          </p:cNvSpPr>
          <p:nvPr>
            <p:ph type="subTitle" idx="9"/>
          </p:nvPr>
        </p:nvSpPr>
        <p:spPr>
          <a:xfrm>
            <a:off x="3428113" y="38246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72" name="Google Shape;672;p19"/>
          <p:cNvSpPr txBox="1">
            <a:spLocks noGrp="1"/>
          </p:cNvSpPr>
          <p:nvPr>
            <p:ph type="subTitle" idx="13"/>
          </p:nvPr>
        </p:nvSpPr>
        <p:spPr>
          <a:xfrm>
            <a:off x="3428100" y="34537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73" name="Google Shape;673;p19"/>
          <p:cNvSpPr txBox="1">
            <a:spLocks noGrp="1"/>
          </p:cNvSpPr>
          <p:nvPr>
            <p:ph type="subTitle" idx="14"/>
          </p:nvPr>
        </p:nvSpPr>
        <p:spPr>
          <a:xfrm>
            <a:off x="6070288" y="3824650"/>
            <a:ext cx="2287800" cy="762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674" name="Google Shape;674;p19"/>
          <p:cNvSpPr txBox="1">
            <a:spLocks noGrp="1"/>
          </p:cNvSpPr>
          <p:nvPr>
            <p:ph type="subTitle" idx="15"/>
          </p:nvPr>
        </p:nvSpPr>
        <p:spPr>
          <a:xfrm>
            <a:off x="6070288" y="3453700"/>
            <a:ext cx="22878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grpSp>
        <p:nvGrpSpPr>
          <p:cNvPr id="675" name="Google Shape;675;p19"/>
          <p:cNvGrpSpPr/>
          <p:nvPr/>
        </p:nvGrpSpPr>
        <p:grpSpPr>
          <a:xfrm>
            <a:off x="8352588" y="816213"/>
            <a:ext cx="1040638" cy="901375"/>
            <a:chOff x="8457538" y="810363"/>
            <a:chExt cx="1040638" cy="901375"/>
          </a:xfrm>
        </p:grpSpPr>
        <p:grpSp>
          <p:nvGrpSpPr>
            <p:cNvPr id="676" name="Google Shape;676;p19"/>
            <p:cNvGrpSpPr/>
            <p:nvPr/>
          </p:nvGrpSpPr>
          <p:grpSpPr>
            <a:xfrm>
              <a:off x="8781450" y="810363"/>
              <a:ext cx="716725" cy="901375"/>
              <a:chOff x="-3888525" y="-2483300"/>
              <a:chExt cx="716725" cy="901375"/>
            </a:xfrm>
          </p:grpSpPr>
          <p:sp>
            <p:nvSpPr>
              <p:cNvPr id="677" name="Google Shape;677;p19"/>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9"/>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19"/>
            <p:cNvGrpSpPr/>
            <p:nvPr/>
          </p:nvGrpSpPr>
          <p:grpSpPr>
            <a:xfrm>
              <a:off x="8457538" y="1331488"/>
              <a:ext cx="323925" cy="323650"/>
              <a:chOff x="1608625" y="299800"/>
              <a:chExt cx="323925" cy="323650"/>
            </a:xfrm>
          </p:grpSpPr>
          <p:sp>
            <p:nvSpPr>
              <p:cNvPr id="680" name="Google Shape;680;p19"/>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9"/>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9"/>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 name="Google Shape;683;p19"/>
          <p:cNvGrpSpPr/>
          <p:nvPr/>
        </p:nvGrpSpPr>
        <p:grpSpPr>
          <a:xfrm>
            <a:off x="4841575" y="4619788"/>
            <a:ext cx="1040638" cy="901375"/>
            <a:chOff x="8457538" y="810363"/>
            <a:chExt cx="1040638" cy="901375"/>
          </a:xfrm>
        </p:grpSpPr>
        <p:grpSp>
          <p:nvGrpSpPr>
            <p:cNvPr id="684" name="Google Shape;684;p19"/>
            <p:cNvGrpSpPr/>
            <p:nvPr/>
          </p:nvGrpSpPr>
          <p:grpSpPr>
            <a:xfrm>
              <a:off x="8781450" y="810363"/>
              <a:ext cx="716725" cy="901375"/>
              <a:chOff x="-3888525" y="-2483300"/>
              <a:chExt cx="716725" cy="901375"/>
            </a:xfrm>
          </p:grpSpPr>
          <p:sp>
            <p:nvSpPr>
              <p:cNvPr id="685" name="Google Shape;685;p19"/>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9"/>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19"/>
            <p:cNvGrpSpPr/>
            <p:nvPr/>
          </p:nvGrpSpPr>
          <p:grpSpPr>
            <a:xfrm>
              <a:off x="8457538" y="1331488"/>
              <a:ext cx="323925" cy="323650"/>
              <a:chOff x="1608625" y="299800"/>
              <a:chExt cx="323925" cy="323650"/>
            </a:xfrm>
          </p:grpSpPr>
          <p:sp>
            <p:nvSpPr>
              <p:cNvPr id="688" name="Google Shape;688;p19"/>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9"/>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 name="Google Shape;691;p19"/>
          <p:cNvGrpSpPr/>
          <p:nvPr/>
        </p:nvGrpSpPr>
        <p:grpSpPr>
          <a:xfrm>
            <a:off x="8352591" y="196800"/>
            <a:ext cx="713803" cy="706547"/>
            <a:chOff x="-4017975" y="616650"/>
            <a:chExt cx="814100" cy="805825"/>
          </a:xfrm>
        </p:grpSpPr>
        <p:sp>
          <p:nvSpPr>
            <p:cNvPr id="692" name="Google Shape;692;p19"/>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9"/>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9"/>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9"/>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9"/>
          <p:cNvGrpSpPr/>
          <p:nvPr/>
        </p:nvGrpSpPr>
        <p:grpSpPr>
          <a:xfrm rot="10800000">
            <a:off x="-728606" y="92693"/>
            <a:ext cx="1803578" cy="1592367"/>
            <a:chOff x="-4912150" y="-393637"/>
            <a:chExt cx="2057000" cy="1816112"/>
          </a:xfrm>
        </p:grpSpPr>
        <p:sp>
          <p:nvSpPr>
            <p:cNvPr id="697" name="Google Shape;697;p19"/>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9"/>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9"/>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9"/>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9"/>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9"/>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9"/>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9"/>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716"/>
        <p:cNvGrpSpPr/>
        <p:nvPr/>
      </p:nvGrpSpPr>
      <p:grpSpPr>
        <a:xfrm>
          <a:off x="0" y="0"/>
          <a:ext cx="0" cy="0"/>
          <a:chOff x="0" y="0"/>
          <a:chExt cx="0" cy="0"/>
        </a:xfrm>
      </p:grpSpPr>
      <p:sp>
        <p:nvSpPr>
          <p:cNvPr id="717" name="Google Shape;717;p20"/>
          <p:cNvSpPr txBox="1">
            <a:spLocks noGrp="1"/>
          </p:cNvSpPr>
          <p:nvPr>
            <p:ph type="title" hasCustomPrompt="1"/>
          </p:nvPr>
        </p:nvSpPr>
        <p:spPr>
          <a:xfrm>
            <a:off x="1862850" y="556250"/>
            <a:ext cx="5418300" cy="6363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accent3"/>
              </a:buClr>
              <a:buSzPts val="4800"/>
              <a:buNone/>
              <a:defRPr sz="4000" b="1"/>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718" name="Google Shape;718;p20"/>
          <p:cNvSpPr txBox="1">
            <a:spLocks noGrp="1"/>
          </p:cNvSpPr>
          <p:nvPr>
            <p:ph type="subTitle" idx="1"/>
          </p:nvPr>
        </p:nvSpPr>
        <p:spPr>
          <a:xfrm>
            <a:off x="1862850" y="1192550"/>
            <a:ext cx="5418300" cy="2934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dk1"/>
              </a:buClr>
              <a:buSzPts val="1600"/>
              <a:buNone/>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719" name="Google Shape;719;p20"/>
          <p:cNvSpPr txBox="1">
            <a:spLocks noGrp="1"/>
          </p:cNvSpPr>
          <p:nvPr>
            <p:ph type="title" idx="2" hasCustomPrompt="1"/>
          </p:nvPr>
        </p:nvSpPr>
        <p:spPr>
          <a:xfrm>
            <a:off x="1862850" y="2106900"/>
            <a:ext cx="5418300" cy="6363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accent3"/>
              </a:buClr>
              <a:buSzPts val="4800"/>
              <a:buNone/>
              <a:defRPr sz="4000" b="1"/>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720" name="Google Shape;720;p20"/>
          <p:cNvSpPr txBox="1">
            <a:spLocks noGrp="1"/>
          </p:cNvSpPr>
          <p:nvPr>
            <p:ph type="subTitle" idx="3"/>
          </p:nvPr>
        </p:nvSpPr>
        <p:spPr>
          <a:xfrm>
            <a:off x="1862850" y="2743200"/>
            <a:ext cx="5418300" cy="2934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dk1"/>
              </a:buClr>
              <a:buSzPts val="1600"/>
              <a:buNone/>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721" name="Google Shape;721;p20"/>
          <p:cNvSpPr txBox="1">
            <a:spLocks noGrp="1"/>
          </p:cNvSpPr>
          <p:nvPr>
            <p:ph type="title" idx="4" hasCustomPrompt="1"/>
          </p:nvPr>
        </p:nvSpPr>
        <p:spPr>
          <a:xfrm>
            <a:off x="1862850" y="3657550"/>
            <a:ext cx="5418300" cy="6363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accent3"/>
              </a:buClr>
              <a:buSzPts val="4800"/>
              <a:buNone/>
              <a:defRPr sz="4000" b="1"/>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722" name="Google Shape;722;p20"/>
          <p:cNvSpPr txBox="1">
            <a:spLocks noGrp="1"/>
          </p:cNvSpPr>
          <p:nvPr>
            <p:ph type="subTitle" idx="5"/>
          </p:nvPr>
        </p:nvSpPr>
        <p:spPr>
          <a:xfrm>
            <a:off x="1862850" y="4293850"/>
            <a:ext cx="5418300" cy="2934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dk1"/>
              </a:buClr>
              <a:buSzPts val="1600"/>
              <a:buNone/>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grpSp>
        <p:nvGrpSpPr>
          <p:cNvPr id="723" name="Google Shape;723;p20"/>
          <p:cNvGrpSpPr/>
          <p:nvPr/>
        </p:nvGrpSpPr>
        <p:grpSpPr>
          <a:xfrm flipH="1">
            <a:off x="7051226" y="-890069"/>
            <a:ext cx="1938846" cy="1720830"/>
            <a:chOff x="-1873362" y="2120543"/>
            <a:chExt cx="1938846" cy="1720830"/>
          </a:xfrm>
        </p:grpSpPr>
        <p:sp>
          <p:nvSpPr>
            <p:cNvPr id="724" name="Google Shape;724;p20"/>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0"/>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0"/>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0"/>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0"/>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0"/>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0"/>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0"/>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0"/>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0"/>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0"/>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0"/>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0"/>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0"/>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0"/>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0"/>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0"/>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0"/>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0"/>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20"/>
          <p:cNvGrpSpPr/>
          <p:nvPr/>
        </p:nvGrpSpPr>
        <p:grpSpPr>
          <a:xfrm flipH="1">
            <a:off x="-693003" y="-88512"/>
            <a:ext cx="1516025" cy="1489525"/>
            <a:chOff x="-3888525" y="-3012325"/>
            <a:chExt cx="1516025" cy="1489525"/>
          </a:xfrm>
        </p:grpSpPr>
        <p:sp>
          <p:nvSpPr>
            <p:cNvPr id="744" name="Google Shape;744;p20"/>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0"/>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0"/>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0"/>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0"/>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0"/>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0"/>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0"/>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0"/>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0"/>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0"/>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20"/>
          <p:cNvGrpSpPr/>
          <p:nvPr/>
        </p:nvGrpSpPr>
        <p:grpSpPr>
          <a:xfrm flipH="1">
            <a:off x="8030519" y="1531768"/>
            <a:ext cx="1019565" cy="1290805"/>
            <a:chOff x="-4017975" y="-49702"/>
            <a:chExt cx="1162825" cy="1472177"/>
          </a:xfrm>
        </p:grpSpPr>
        <p:sp>
          <p:nvSpPr>
            <p:cNvPr id="756" name="Google Shape;756;p20"/>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0"/>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0"/>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20"/>
          <p:cNvGrpSpPr/>
          <p:nvPr/>
        </p:nvGrpSpPr>
        <p:grpSpPr>
          <a:xfrm flipH="1">
            <a:off x="-3" y="3171850"/>
            <a:ext cx="1929500" cy="2210100"/>
            <a:chOff x="295725" y="-3462825"/>
            <a:chExt cx="1929500" cy="2210100"/>
          </a:xfrm>
        </p:grpSpPr>
        <p:sp>
          <p:nvSpPr>
            <p:cNvPr id="764" name="Google Shape;764;p20"/>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0"/>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0"/>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0"/>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0"/>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0"/>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0"/>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0"/>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0"/>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0"/>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6_1">
    <p:spTree>
      <p:nvGrpSpPr>
        <p:cNvPr id="1" name="Shape 789"/>
        <p:cNvGrpSpPr/>
        <p:nvPr/>
      </p:nvGrpSpPr>
      <p:grpSpPr>
        <a:xfrm>
          <a:off x="0" y="0"/>
          <a:ext cx="0" cy="0"/>
          <a:chOff x="0" y="0"/>
          <a:chExt cx="0" cy="0"/>
        </a:xfrm>
      </p:grpSpPr>
      <p:sp>
        <p:nvSpPr>
          <p:cNvPr id="790" name="Google Shape;790;p21"/>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lvl1pPr marL="457200" lvl="0" indent="-330200" rtl="0">
              <a:lnSpc>
                <a:spcPct val="100000"/>
              </a:lnSpc>
              <a:spcBef>
                <a:spcPts val="0"/>
              </a:spcBef>
              <a:spcAft>
                <a:spcPts val="0"/>
              </a:spcAft>
              <a:buSzPts val="1600"/>
              <a:buChar char="●"/>
              <a:defRPr/>
            </a:lvl1pPr>
            <a:lvl2pPr marL="914400" lvl="1" indent="-330200" rtl="0">
              <a:lnSpc>
                <a:spcPct val="100000"/>
              </a:lnSpc>
              <a:spcBef>
                <a:spcPts val="0"/>
              </a:spcBef>
              <a:spcAft>
                <a:spcPts val="0"/>
              </a:spcAft>
              <a:buSzPts val="1600"/>
              <a:buFont typeface="Montserrat"/>
              <a:buChar char="○"/>
              <a:defRPr sz="1200"/>
            </a:lvl2pPr>
            <a:lvl3pPr marL="1371600" lvl="2" indent="-330200" rtl="0">
              <a:spcBef>
                <a:spcPts val="0"/>
              </a:spcBef>
              <a:spcAft>
                <a:spcPts val="0"/>
              </a:spcAft>
              <a:buSzPts val="1600"/>
              <a:buFont typeface="Montserrat"/>
              <a:buChar char="■"/>
              <a:defRPr/>
            </a:lvl3pPr>
            <a:lvl4pPr marL="1828800" lvl="3" indent="-330200" rtl="0">
              <a:spcBef>
                <a:spcPts val="0"/>
              </a:spcBef>
              <a:spcAft>
                <a:spcPts val="0"/>
              </a:spcAft>
              <a:buSzPts val="1600"/>
              <a:buFont typeface="Montserrat"/>
              <a:buChar char="●"/>
              <a:defRPr/>
            </a:lvl4pPr>
            <a:lvl5pPr marL="2286000" lvl="4" indent="-330200" rtl="0">
              <a:spcBef>
                <a:spcPts val="0"/>
              </a:spcBef>
              <a:spcAft>
                <a:spcPts val="0"/>
              </a:spcAft>
              <a:buSzPts val="1600"/>
              <a:buFont typeface="Montserrat"/>
              <a:buChar char="○"/>
              <a:defRPr/>
            </a:lvl5pPr>
            <a:lvl6pPr marL="2743200" lvl="5" indent="-330200" rtl="0">
              <a:spcBef>
                <a:spcPts val="0"/>
              </a:spcBef>
              <a:spcAft>
                <a:spcPts val="0"/>
              </a:spcAft>
              <a:buSzPts val="1600"/>
              <a:buFont typeface="Montserrat"/>
              <a:buChar char="■"/>
              <a:defRPr/>
            </a:lvl6pPr>
            <a:lvl7pPr marL="3200400" lvl="6" indent="-330200" rtl="0">
              <a:spcBef>
                <a:spcPts val="0"/>
              </a:spcBef>
              <a:spcAft>
                <a:spcPts val="0"/>
              </a:spcAft>
              <a:buSzPts val="1600"/>
              <a:buFont typeface="Montserrat"/>
              <a:buChar char="●"/>
              <a:defRPr/>
            </a:lvl7pPr>
            <a:lvl8pPr marL="3657600" lvl="7" indent="-330200" rtl="0">
              <a:spcBef>
                <a:spcPts val="0"/>
              </a:spcBef>
              <a:spcAft>
                <a:spcPts val="0"/>
              </a:spcAft>
              <a:buSzPts val="1600"/>
              <a:buFont typeface="Montserrat"/>
              <a:buChar char="○"/>
              <a:defRPr/>
            </a:lvl8pPr>
            <a:lvl9pPr marL="4114800" lvl="8" indent="-330200" rtl="0">
              <a:spcBef>
                <a:spcPts val="0"/>
              </a:spcBef>
              <a:spcAft>
                <a:spcPts val="0"/>
              </a:spcAft>
              <a:buSzPts val="1600"/>
              <a:buFont typeface="Montserrat"/>
              <a:buChar char="■"/>
              <a:defRPr/>
            </a:lvl9pPr>
          </a:lstStyle>
          <a:p>
            <a:endParaRPr/>
          </a:p>
        </p:txBody>
      </p:sp>
      <p:sp>
        <p:nvSpPr>
          <p:cNvPr id="791" name="Google Shape;791;p21"/>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92" name="Google Shape;792;p21"/>
          <p:cNvGrpSpPr/>
          <p:nvPr/>
        </p:nvGrpSpPr>
        <p:grpSpPr>
          <a:xfrm rot="10800000">
            <a:off x="-615206" y="2336518"/>
            <a:ext cx="1803578" cy="1592367"/>
            <a:chOff x="-4912150" y="-393637"/>
            <a:chExt cx="2057000" cy="1816112"/>
          </a:xfrm>
        </p:grpSpPr>
        <p:sp>
          <p:nvSpPr>
            <p:cNvPr id="793" name="Google Shape;793;p21"/>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1"/>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1"/>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1"/>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1"/>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1"/>
        <p:cNvGrpSpPr/>
        <p:nvPr/>
      </p:nvGrpSpPr>
      <p:grpSpPr>
        <a:xfrm>
          <a:off x="0" y="0"/>
          <a:ext cx="0" cy="0"/>
          <a:chOff x="0" y="0"/>
          <a:chExt cx="0" cy="0"/>
        </a:xfrm>
      </p:grpSpPr>
      <p:sp>
        <p:nvSpPr>
          <p:cNvPr id="72" name="Google Shape;72;p3"/>
          <p:cNvSpPr txBox="1">
            <a:spLocks noGrp="1"/>
          </p:cNvSpPr>
          <p:nvPr>
            <p:ph type="title" hasCustomPrompt="1"/>
          </p:nvPr>
        </p:nvSpPr>
        <p:spPr>
          <a:xfrm>
            <a:off x="2598875" y="787425"/>
            <a:ext cx="3946500" cy="1175100"/>
          </a:xfrm>
          <a:prstGeom prst="rect">
            <a:avLst/>
          </a:prstGeom>
          <a:noFill/>
        </p:spPr>
        <p:txBody>
          <a:bodyPr spcFirstLastPara="1" wrap="square" lIns="91425" tIns="0" rIns="91425" bIns="0" anchor="t" anchorCtr="0">
            <a:noAutofit/>
          </a:bodyPr>
          <a:lstStyle>
            <a:lvl1pPr lvl="0" algn="r" rtl="0">
              <a:spcBef>
                <a:spcPts val="0"/>
              </a:spcBef>
              <a:spcAft>
                <a:spcPts val="0"/>
              </a:spcAft>
              <a:buSzPts val="4000"/>
              <a:buNone/>
              <a:defRPr sz="9000"/>
            </a:lvl1pPr>
            <a:lvl2pPr lvl="1" algn="ctr" rtl="0">
              <a:spcBef>
                <a:spcPts val="0"/>
              </a:spcBef>
              <a:spcAft>
                <a:spcPts val="0"/>
              </a:spcAft>
              <a:buSzPts val="4000"/>
              <a:buNone/>
              <a:defRPr sz="4000" b="1"/>
            </a:lvl2pPr>
            <a:lvl3pPr lvl="2" algn="ctr" rtl="0">
              <a:spcBef>
                <a:spcPts val="0"/>
              </a:spcBef>
              <a:spcAft>
                <a:spcPts val="0"/>
              </a:spcAft>
              <a:buSzPts val="4000"/>
              <a:buNone/>
              <a:defRPr sz="4000" b="1"/>
            </a:lvl3pPr>
            <a:lvl4pPr lvl="3" algn="ctr" rtl="0">
              <a:spcBef>
                <a:spcPts val="0"/>
              </a:spcBef>
              <a:spcAft>
                <a:spcPts val="0"/>
              </a:spcAft>
              <a:buSzPts val="4000"/>
              <a:buNone/>
              <a:defRPr sz="4000" b="1"/>
            </a:lvl4pPr>
            <a:lvl5pPr lvl="4" algn="ctr" rtl="0">
              <a:spcBef>
                <a:spcPts val="0"/>
              </a:spcBef>
              <a:spcAft>
                <a:spcPts val="0"/>
              </a:spcAft>
              <a:buSzPts val="4000"/>
              <a:buNone/>
              <a:defRPr sz="4000" b="1"/>
            </a:lvl5pPr>
            <a:lvl6pPr lvl="5" algn="ctr" rtl="0">
              <a:spcBef>
                <a:spcPts val="0"/>
              </a:spcBef>
              <a:spcAft>
                <a:spcPts val="0"/>
              </a:spcAft>
              <a:buSzPts val="4000"/>
              <a:buNone/>
              <a:defRPr sz="4000" b="1"/>
            </a:lvl6pPr>
            <a:lvl7pPr lvl="6" algn="ctr" rtl="0">
              <a:spcBef>
                <a:spcPts val="0"/>
              </a:spcBef>
              <a:spcAft>
                <a:spcPts val="0"/>
              </a:spcAft>
              <a:buSzPts val="4000"/>
              <a:buNone/>
              <a:defRPr sz="4000" b="1"/>
            </a:lvl7pPr>
            <a:lvl8pPr lvl="7" algn="ctr" rtl="0">
              <a:spcBef>
                <a:spcPts val="0"/>
              </a:spcBef>
              <a:spcAft>
                <a:spcPts val="0"/>
              </a:spcAft>
              <a:buSzPts val="4000"/>
              <a:buNone/>
              <a:defRPr sz="4000" b="1"/>
            </a:lvl8pPr>
            <a:lvl9pPr lvl="8" algn="ctr" rtl="0">
              <a:spcBef>
                <a:spcPts val="0"/>
              </a:spcBef>
              <a:spcAft>
                <a:spcPts val="0"/>
              </a:spcAft>
              <a:buSzPts val="4000"/>
              <a:buNone/>
              <a:defRPr sz="4000" b="1"/>
            </a:lvl9pPr>
          </a:lstStyle>
          <a:p>
            <a:r>
              <a:t>xx%</a:t>
            </a:r>
          </a:p>
        </p:txBody>
      </p:sp>
      <p:sp>
        <p:nvSpPr>
          <p:cNvPr id="73" name="Google Shape;73;p3"/>
          <p:cNvSpPr txBox="1">
            <a:spLocks noGrp="1"/>
          </p:cNvSpPr>
          <p:nvPr>
            <p:ph type="title" idx="2"/>
          </p:nvPr>
        </p:nvSpPr>
        <p:spPr>
          <a:xfrm>
            <a:off x="2598625" y="2347850"/>
            <a:ext cx="3946500" cy="1229100"/>
          </a:xfrm>
          <a:prstGeom prst="rect">
            <a:avLst/>
          </a:prstGeom>
        </p:spPr>
        <p:txBody>
          <a:bodyPr spcFirstLastPara="1" wrap="square" lIns="91425" tIns="0" rIns="91425" bIns="0" anchor="t" anchorCtr="0">
            <a:noAutofit/>
          </a:bodyPr>
          <a:lstStyle>
            <a:lvl1pPr lvl="0" algn="r" rtl="0">
              <a:spcBef>
                <a:spcPts val="0"/>
              </a:spcBef>
              <a:spcAft>
                <a:spcPts val="0"/>
              </a:spcAft>
              <a:buSzPts val="4000"/>
              <a:buNone/>
              <a:defRPr sz="4000">
                <a:latin typeface="Jost"/>
                <a:ea typeface="Jost"/>
                <a:cs typeface="Jost"/>
                <a:sym typeface="Jost"/>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74" name="Google Shape;74;p3"/>
          <p:cNvSpPr txBox="1">
            <a:spLocks noGrp="1"/>
          </p:cNvSpPr>
          <p:nvPr>
            <p:ph type="subTitle" idx="1"/>
          </p:nvPr>
        </p:nvSpPr>
        <p:spPr>
          <a:xfrm>
            <a:off x="2598875" y="3643263"/>
            <a:ext cx="3946500" cy="7128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2000"/>
              <a:buNone/>
              <a:defRPr sz="2000"/>
            </a:lvl2pPr>
            <a:lvl3pPr lvl="2" algn="ctr" rtl="0">
              <a:lnSpc>
                <a:spcPct val="100000"/>
              </a:lnSpc>
              <a:spcBef>
                <a:spcPts val="0"/>
              </a:spcBef>
              <a:spcAft>
                <a:spcPts val="0"/>
              </a:spcAft>
              <a:buSzPts val="2000"/>
              <a:buNone/>
              <a:defRPr sz="2000"/>
            </a:lvl3pPr>
            <a:lvl4pPr lvl="3" algn="ctr" rtl="0">
              <a:lnSpc>
                <a:spcPct val="100000"/>
              </a:lnSpc>
              <a:spcBef>
                <a:spcPts val="0"/>
              </a:spcBef>
              <a:spcAft>
                <a:spcPts val="0"/>
              </a:spcAft>
              <a:buSzPts val="2000"/>
              <a:buNone/>
              <a:defRPr sz="2000"/>
            </a:lvl4pPr>
            <a:lvl5pPr lvl="4" algn="ctr" rtl="0">
              <a:lnSpc>
                <a:spcPct val="100000"/>
              </a:lnSpc>
              <a:spcBef>
                <a:spcPts val="0"/>
              </a:spcBef>
              <a:spcAft>
                <a:spcPts val="0"/>
              </a:spcAft>
              <a:buSzPts val="2000"/>
              <a:buNone/>
              <a:defRPr sz="2000"/>
            </a:lvl5pPr>
            <a:lvl6pPr lvl="5" algn="ctr" rtl="0">
              <a:lnSpc>
                <a:spcPct val="100000"/>
              </a:lnSpc>
              <a:spcBef>
                <a:spcPts val="0"/>
              </a:spcBef>
              <a:spcAft>
                <a:spcPts val="0"/>
              </a:spcAft>
              <a:buSzPts val="2000"/>
              <a:buNone/>
              <a:defRPr sz="2000"/>
            </a:lvl6pPr>
            <a:lvl7pPr lvl="6" algn="ctr" rtl="0">
              <a:lnSpc>
                <a:spcPct val="100000"/>
              </a:lnSpc>
              <a:spcBef>
                <a:spcPts val="0"/>
              </a:spcBef>
              <a:spcAft>
                <a:spcPts val="0"/>
              </a:spcAft>
              <a:buSzPts val="2000"/>
              <a:buNone/>
              <a:defRPr sz="2000"/>
            </a:lvl7pPr>
            <a:lvl8pPr lvl="7" algn="ctr" rtl="0">
              <a:lnSpc>
                <a:spcPct val="100000"/>
              </a:lnSpc>
              <a:spcBef>
                <a:spcPts val="0"/>
              </a:spcBef>
              <a:spcAft>
                <a:spcPts val="0"/>
              </a:spcAft>
              <a:buSzPts val="2000"/>
              <a:buNone/>
              <a:defRPr sz="2000"/>
            </a:lvl8pPr>
            <a:lvl9pPr lvl="8" algn="ctr" rtl="0">
              <a:lnSpc>
                <a:spcPct val="100000"/>
              </a:lnSpc>
              <a:spcBef>
                <a:spcPts val="0"/>
              </a:spcBef>
              <a:spcAft>
                <a:spcPts val="0"/>
              </a:spcAft>
              <a:buSzPts val="2000"/>
              <a:buNone/>
              <a:defRPr sz="2000"/>
            </a:lvl9pPr>
          </a:lstStyle>
          <a:p>
            <a:endParaRPr/>
          </a:p>
        </p:txBody>
      </p:sp>
      <p:grpSp>
        <p:nvGrpSpPr>
          <p:cNvPr id="75" name="Google Shape;75;p3"/>
          <p:cNvGrpSpPr/>
          <p:nvPr/>
        </p:nvGrpSpPr>
        <p:grpSpPr>
          <a:xfrm flipH="1">
            <a:off x="7451744" y="244568"/>
            <a:ext cx="1019565" cy="1290805"/>
            <a:chOff x="-4017975" y="-49702"/>
            <a:chExt cx="1162825" cy="1472177"/>
          </a:xfrm>
        </p:grpSpPr>
        <p:sp>
          <p:nvSpPr>
            <p:cNvPr id="76" name="Google Shape;76;p3"/>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83;p3"/>
          <p:cNvGrpSpPr/>
          <p:nvPr/>
        </p:nvGrpSpPr>
        <p:grpSpPr>
          <a:xfrm flipH="1">
            <a:off x="2648022" y="-702112"/>
            <a:ext cx="1516025" cy="1489525"/>
            <a:chOff x="-3888525" y="-3012325"/>
            <a:chExt cx="1516025" cy="1489525"/>
          </a:xfrm>
        </p:grpSpPr>
        <p:sp>
          <p:nvSpPr>
            <p:cNvPr id="84" name="Google Shape;84;p3"/>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flipH="1">
            <a:off x="579363" y="3923368"/>
            <a:ext cx="1938846" cy="1720830"/>
            <a:chOff x="-1873362" y="2120543"/>
            <a:chExt cx="1938846" cy="1720830"/>
          </a:xfrm>
        </p:grpSpPr>
        <p:sp>
          <p:nvSpPr>
            <p:cNvPr id="96" name="Google Shape;96;p3"/>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3"/>
          <p:cNvGrpSpPr/>
          <p:nvPr/>
        </p:nvGrpSpPr>
        <p:grpSpPr>
          <a:xfrm flipH="1">
            <a:off x="-1155987" y="-338232"/>
            <a:ext cx="1938846" cy="1720830"/>
            <a:chOff x="-1873362" y="2120543"/>
            <a:chExt cx="1938846" cy="1720830"/>
          </a:xfrm>
        </p:grpSpPr>
        <p:sp>
          <p:nvSpPr>
            <p:cNvPr id="116" name="Google Shape;116;p3"/>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812"/>
        <p:cNvGrpSpPr/>
        <p:nvPr/>
      </p:nvGrpSpPr>
      <p:grpSpPr>
        <a:xfrm>
          <a:off x="0" y="0"/>
          <a:ext cx="0" cy="0"/>
          <a:chOff x="0" y="0"/>
          <a:chExt cx="0" cy="0"/>
        </a:xfrm>
      </p:grpSpPr>
      <p:sp>
        <p:nvSpPr>
          <p:cNvPr id="813" name="Google Shape;813;p22"/>
          <p:cNvSpPr txBox="1">
            <a:spLocks noGrp="1"/>
          </p:cNvSpPr>
          <p:nvPr>
            <p:ph type="ctrTitle"/>
          </p:nvPr>
        </p:nvSpPr>
        <p:spPr>
          <a:xfrm>
            <a:off x="782850" y="1264217"/>
            <a:ext cx="3380400" cy="712500"/>
          </a:xfrm>
          <a:prstGeom prst="rect">
            <a:avLst/>
          </a:prstGeom>
        </p:spPr>
        <p:txBody>
          <a:bodyPr spcFirstLastPara="1" wrap="square" lIns="91425" tIns="0" rIns="91425" bIns="0" anchor="ctr" anchorCtr="0">
            <a:noAutofit/>
          </a:bodyPr>
          <a:lstStyle>
            <a:lvl1pPr lvl="0" rtl="0">
              <a:spcBef>
                <a:spcPts val="0"/>
              </a:spcBef>
              <a:spcAft>
                <a:spcPts val="0"/>
              </a:spcAft>
              <a:buClr>
                <a:schemeClr val="dk2"/>
              </a:buClr>
              <a:buSzPts val="5200"/>
              <a:buNone/>
              <a:defRPr sz="60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14" name="Google Shape;814;p22"/>
          <p:cNvSpPr txBox="1">
            <a:spLocks noGrp="1"/>
          </p:cNvSpPr>
          <p:nvPr>
            <p:ph type="subTitle" idx="1"/>
          </p:nvPr>
        </p:nvSpPr>
        <p:spPr>
          <a:xfrm>
            <a:off x="782850" y="2542667"/>
            <a:ext cx="3687900" cy="13410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15" name="Google Shape;815;p22"/>
          <p:cNvSpPr txBox="1"/>
          <p:nvPr/>
        </p:nvSpPr>
        <p:spPr>
          <a:xfrm>
            <a:off x="3038500" y="3831325"/>
            <a:ext cx="4543500" cy="638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dk1"/>
                </a:solidFill>
                <a:latin typeface="Tajawal"/>
                <a:ea typeface="Tajawal"/>
                <a:cs typeface="Tajawal"/>
                <a:sym typeface="Tajawal"/>
              </a:rPr>
              <a:t>CREDITS: This presentation template was created by </a:t>
            </a:r>
            <a:r>
              <a:rPr lang="en" sz="1200" b="1">
                <a:solidFill>
                  <a:schemeClr val="dk1"/>
                </a:solidFill>
                <a:uFill>
                  <a:noFill/>
                </a:uFill>
                <a:latin typeface="Tajawal"/>
                <a:ea typeface="Tajawal"/>
                <a:cs typeface="Tajawal"/>
                <a:sym typeface="Tajawal"/>
                <a:hlinkClick r:id="rId2">
                  <a:extLst>
                    <a:ext uri="{A12FA001-AC4F-418D-AE19-62706E023703}">
                      <ahyp:hlinkClr xmlns:ahyp="http://schemas.microsoft.com/office/drawing/2018/hyperlinkcolor" val="tx"/>
                    </a:ext>
                  </a:extLst>
                </a:hlinkClick>
              </a:rPr>
              <a:t>Slidesgo</a:t>
            </a:r>
            <a:r>
              <a:rPr lang="en" sz="1200">
                <a:solidFill>
                  <a:schemeClr val="dk1"/>
                </a:solidFill>
                <a:latin typeface="Tajawal"/>
                <a:ea typeface="Tajawal"/>
                <a:cs typeface="Tajawal"/>
                <a:sym typeface="Tajawal"/>
              </a:rPr>
              <a:t>, including icons by </a:t>
            </a:r>
            <a:r>
              <a:rPr lang="en" sz="1200" b="1">
                <a:solidFill>
                  <a:schemeClr val="dk1"/>
                </a:solidFill>
                <a:uFill>
                  <a:noFill/>
                </a:uFill>
                <a:latin typeface="Tajawal"/>
                <a:ea typeface="Tajawal"/>
                <a:cs typeface="Tajawal"/>
                <a:sym typeface="Tajawal"/>
                <a:hlinkClick r:id="rId3">
                  <a:extLst>
                    <a:ext uri="{A12FA001-AC4F-418D-AE19-62706E023703}">
                      <ahyp:hlinkClr xmlns:ahyp="http://schemas.microsoft.com/office/drawing/2018/hyperlinkcolor" val="tx"/>
                    </a:ext>
                  </a:extLst>
                </a:hlinkClick>
              </a:rPr>
              <a:t>Flaticon</a:t>
            </a:r>
            <a:r>
              <a:rPr lang="en" sz="1200">
                <a:solidFill>
                  <a:schemeClr val="dk1"/>
                </a:solidFill>
                <a:latin typeface="Tajawal"/>
                <a:ea typeface="Tajawal"/>
                <a:cs typeface="Tajawal"/>
                <a:sym typeface="Tajawal"/>
              </a:rPr>
              <a:t>, and infographics &amp; images by </a:t>
            </a:r>
            <a:r>
              <a:rPr lang="en" sz="1200" b="1">
                <a:solidFill>
                  <a:schemeClr val="dk1"/>
                </a:solidFill>
                <a:uFill>
                  <a:noFill/>
                </a:uFill>
                <a:latin typeface="Tajawal"/>
                <a:ea typeface="Tajawal"/>
                <a:cs typeface="Tajawal"/>
                <a:sym typeface="Tajawal"/>
                <a:hlinkClick r:id="rId4">
                  <a:extLst>
                    <a:ext uri="{A12FA001-AC4F-418D-AE19-62706E023703}">
                      <ahyp:hlinkClr xmlns:ahyp="http://schemas.microsoft.com/office/drawing/2018/hyperlinkcolor" val="tx"/>
                    </a:ext>
                  </a:extLst>
                </a:hlinkClick>
              </a:rPr>
              <a:t>Freepik</a:t>
            </a:r>
            <a:endParaRPr sz="1200" b="1" u="sng">
              <a:solidFill>
                <a:schemeClr val="dk1"/>
              </a:solidFill>
              <a:latin typeface="Tajawal"/>
              <a:ea typeface="Tajawal"/>
              <a:cs typeface="Tajawal"/>
              <a:sym typeface="Tajawal"/>
            </a:endParaRPr>
          </a:p>
        </p:txBody>
      </p:sp>
      <p:grpSp>
        <p:nvGrpSpPr>
          <p:cNvPr id="816" name="Google Shape;816;p22"/>
          <p:cNvGrpSpPr/>
          <p:nvPr/>
        </p:nvGrpSpPr>
        <p:grpSpPr>
          <a:xfrm flipH="1">
            <a:off x="-262674" y="3935863"/>
            <a:ext cx="716725" cy="901375"/>
            <a:chOff x="-3888525" y="-2483300"/>
            <a:chExt cx="716725" cy="901375"/>
          </a:xfrm>
        </p:grpSpPr>
        <p:sp>
          <p:nvSpPr>
            <p:cNvPr id="817" name="Google Shape;817;p22"/>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2"/>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2"/>
          <p:cNvGrpSpPr/>
          <p:nvPr/>
        </p:nvGrpSpPr>
        <p:grpSpPr>
          <a:xfrm flipH="1">
            <a:off x="454038" y="4456988"/>
            <a:ext cx="323925" cy="323650"/>
            <a:chOff x="1608625" y="299800"/>
            <a:chExt cx="323925" cy="323650"/>
          </a:xfrm>
        </p:grpSpPr>
        <p:sp>
          <p:nvSpPr>
            <p:cNvPr id="820" name="Google Shape;820;p22"/>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22"/>
          <p:cNvGrpSpPr/>
          <p:nvPr/>
        </p:nvGrpSpPr>
        <p:grpSpPr>
          <a:xfrm flipH="1">
            <a:off x="7896101" y="233975"/>
            <a:ext cx="1516025" cy="1489525"/>
            <a:chOff x="-3888525" y="-3012325"/>
            <a:chExt cx="1516025" cy="1489525"/>
          </a:xfrm>
        </p:grpSpPr>
        <p:sp>
          <p:nvSpPr>
            <p:cNvPr id="824" name="Google Shape;824;p22"/>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2"/>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2"/>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22"/>
          <p:cNvGrpSpPr/>
          <p:nvPr/>
        </p:nvGrpSpPr>
        <p:grpSpPr>
          <a:xfrm flipH="1">
            <a:off x="2309235" y="-400369"/>
            <a:ext cx="1019565" cy="1290805"/>
            <a:chOff x="-4017975" y="-49702"/>
            <a:chExt cx="1162825" cy="1472177"/>
          </a:xfrm>
        </p:grpSpPr>
        <p:sp>
          <p:nvSpPr>
            <p:cNvPr id="836" name="Google Shape;836;p22"/>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2"/>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2"/>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2"/>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22"/>
          <p:cNvGrpSpPr/>
          <p:nvPr/>
        </p:nvGrpSpPr>
        <p:grpSpPr>
          <a:xfrm>
            <a:off x="3698801" y="156500"/>
            <a:ext cx="873200" cy="618275"/>
            <a:chOff x="2240101" y="2000"/>
            <a:chExt cx="873200" cy="618275"/>
          </a:xfrm>
        </p:grpSpPr>
        <p:grpSp>
          <p:nvGrpSpPr>
            <p:cNvPr id="844" name="Google Shape;844;p22"/>
            <p:cNvGrpSpPr/>
            <p:nvPr/>
          </p:nvGrpSpPr>
          <p:grpSpPr>
            <a:xfrm flipH="1">
              <a:off x="2240101" y="2000"/>
              <a:ext cx="323925" cy="323650"/>
              <a:chOff x="1608625" y="299800"/>
              <a:chExt cx="323925" cy="323650"/>
            </a:xfrm>
          </p:grpSpPr>
          <p:sp>
            <p:nvSpPr>
              <p:cNvPr id="845" name="Google Shape;845;p22"/>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2"/>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2"/>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 name="Google Shape;848;p22"/>
            <p:cNvSpPr/>
            <p:nvPr/>
          </p:nvSpPr>
          <p:spPr>
            <a:xfrm flipH="1">
              <a:off x="2564026" y="7337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22"/>
          <p:cNvGrpSpPr/>
          <p:nvPr/>
        </p:nvGrpSpPr>
        <p:grpSpPr>
          <a:xfrm flipH="1">
            <a:off x="4163242" y="3973306"/>
            <a:ext cx="1938846" cy="1720830"/>
            <a:chOff x="-4912150" y="-540150"/>
            <a:chExt cx="2211275" cy="1962625"/>
          </a:xfrm>
        </p:grpSpPr>
        <p:sp>
          <p:nvSpPr>
            <p:cNvPr id="850" name="Google Shape;850;p22"/>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2"/>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2"/>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2"/>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2"/>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2"/>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2"/>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2"/>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2"/>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2"/>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2"/>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2"/>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2"/>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2"/>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2"/>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2"/>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2"/>
            <p:cNvSpPr/>
            <p:nvPr/>
          </p:nvSpPr>
          <p:spPr>
            <a:xfrm>
              <a:off x="-3248550" y="-540150"/>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2"/>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2"/>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 name="Google Shape;869;p22"/>
          <p:cNvSpPr txBox="1"/>
          <p:nvPr/>
        </p:nvSpPr>
        <p:spPr>
          <a:xfrm>
            <a:off x="4980600" y="2573200"/>
            <a:ext cx="3380400" cy="800700"/>
          </a:xfrm>
          <a:prstGeom prst="rect">
            <a:avLst/>
          </a:prstGeom>
          <a:noFill/>
          <a:ln>
            <a:noFill/>
          </a:ln>
        </p:spPr>
        <p:txBody>
          <a:bodyPr spcFirstLastPara="1" wrap="square" lIns="91425" tIns="0" rIns="91425" bIns="0" anchor="t" anchorCtr="0">
            <a:noAutofit/>
          </a:bodyPr>
          <a:lstStyle/>
          <a:p>
            <a:pPr marL="0" marR="0" lvl="0" indent="0" algn="l" rtl="0">
              <a:lnSpc>
                <a:spcPct val="100000"/>
              </a:lnSpc>
              <a:spcBef>
                <a:spcPts val="0"/>
              </a:spcBef>
              <a:spcAft>
                <a:spcPts val="0"/>
              </a:spcAft>
              <a:buNone/>
            </a:pPr>
            <a:r>
              <a:rPr lang="en" sz="1200">
                <a:solidFill>
                  <a:schemeClr val="lt1"/>
                </a:solidFill>
                <a:latin typeface="Montserrat"/>
                <a:ea typeface="Montserrat"/>
                <a:cs typeface="Montserrat"/>
                <a:sym typeface="Montserrat"/>
              </a:rPr>
              <a:t>CRÉDITS: Ce modèle de présentation a été créé par </a:t>
            </a:r>
            <a:r>
              <a:rPr lang="en" sz="1200" b="1">
                <a:solidFill>
                  <a:schemeClr val="lt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lt1"/>
                </a:solidFill>
                <a:latin typeface="Montserrat"/>
                <a:ea typeface="Montserrat"/>
                <a:cs typeface="Montserrat"/>
                <a:sym typeface="Montserrat"/>
              </a:rPr>
              <a:t>, comprenant des icônes de </a:t>
            </a:r>
            <a:r>
              <a:rPr lang="en" sz="1200" b="1">
                <a:solidFill>
                  <a:schemeClr val="lt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lt1"/>
                </a:solidFill>
                <a:latin typeface="Montserrat"/>
                <a:ea typeface="Montserrat"/>
                <a:cs typeface="Montserrat"/>
                <a:sym typeface="Montserrat"/>
              </a:rPr>
              <a:t>, des infographies et des images de </a:t>
            </a:r>
            <a:r>
              <a:rPr lang="en" sz="1200" b="1">
                <a:solidFill>
                  <a:schemeClr val="lt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200" b="1">
              <a:solidFill>
                <a:schemeClr val="lt1"/>
              </a:solidFill>
              <a:latin typeface="Montserrat"/>
              <a:ea typeface="Montserrat"/>
              <a:cs typeface="Montserrat"/>
              <a:sym typeface="Montserra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870"/>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871"/>
        <p:cNvGrpSpPr/>
        <p:nvPr/>
      </p:nvGrpSpPr>
      <p:grpSpPr>
        <a:xfrm>
          <a:off x="0" y="0"/>
          <a:ext cx="0" cy="0"/>
          <a:chOff x="0" y="0"/>
          <a:chExt cx="0" cy="0"/>
        </a:xfrm>
      </p:grpSpPr>
      <p:grpSp>
        <p:nvGrpSpPr>
          <p:cNvPr id="872" name="Google Shape;872;p24"/>
          <p:cNvGrpSpPr/>
          <p:nvPr/>
        </p:nvGrpSpPr>
        <p:grpSpPr>
          <a:xfrm>
            <a:off x="8352588" y="816213"/>
            <a:ext cx="1040638" cy="901375"/>
            <a:chOff x="8457538" y="810363"/>
            <a:chExt cx="1040638" cy="901375"/>
          </a:xfrm>
        </p:grpSpPr>
        <p:grpSp>
          <p:nvGrpSpPr>
            <p:cNvPr id="873" name="Google Shape;873;p24"/>
            <p:cNvGrpSpPr/>
            <p:nvPr/>
          </p:nvGrpSpPr>
          <p:grpSpPr>
            <a:xfrm>
              <a:off x="8781450" y="810363"/>
              <a:ext cx="716725" cy="901375"/>
              <a:chOff x="-3888525" y="-2483300"/>
              <a:chExt cx="716725" cy="901375"/>
            </a:xfrm>
          </p:grpSpPr>
          <p:sp>
            <p:nvSpPr>
              <p:cNvPr id="874" name="Google Shape;874;p24"/>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4"/>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24"/>
            <p:cNvGrpSpPr/>
            <p:nvPr/>
          </p:nvGrpSpPr>
          <p:grpSpPr>
            <a:xfrm>
              <a:off x="8457538" y="1331488"/>
              <a:ext cx="323925" cy="323650"/>
              <a:chOff x="1608625" y="299800"/>
              <a:chExt cx="323925" cy="323650"/>
            </a:xfrm>
          </p:grpSpPr>
          <p:sp>
            <p:nvSpPr>
              <p:cNvPr id="877" name="Google Shape;877;p24"/>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4"/>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4"/>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 name="Google Shape;880;p24"/>
          <p:cNvGrpSpPr/>
          <p:nvPr/>
        </p:nvGrpSpPr>
        <p:grpSpPr>
          <a:xfrm>
            <a:off x="4841575" y="4619788"/>
            <a:ext cx="1040638" cy="901375"/>
            <a:chOff x="8457538" y="810363"/>
            <a:chExt cx="1040638" cy="901375"/>
          </a:xfrm>
        </p:grpSpPr>
        <p:grpSp>
          <p:nvGrpSpPr>
            <p:cNvPr id="881" name="Google Shape;881;p24"/>
            <p:cNvGrpSpPr/>
            <p:nvPr/>
          </p:nvGrpSpPr>
          <p:grpSpPr>
            <a:xfrm>
              <a:off x="8781450" y="810363"/>
              <a:ext cx="716725" cy="901375"/>
              <a:chOff x="-3888525" y="-2483300"/>
              <a:chExt cx="716725" cy="901375"/>
            </a:xfrm>
          </p:grpSpPr>
          <p:sp>
            <p:nvSpPr>
              <p:cNvPr id="882" name="Google Shape;882;p24"/>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4"/>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24"/>
            <p:cNvGrpSpPr/>
            <p:nvPr/>
          </p:nvGrpSpPr>
          <p:grpSpPr>
            <a:xfrm>
              <a:off x="8457538" y="1331488"/>
              <a:ext cx="323925" cy="323650"/>
              <a:chOff x="1608625" y="299800"/>
              <a:chExt cx="323925" cy="323650"/>
            </a:xfrm>
          </p:grpSpPr>
          <p:sp>
            <p:nvSpPr>
              <p:cNvPr id="885" name="Google Shape;885;p24"/>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4"/>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4"/>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 name="Google Shape;888;p24"/>
          <p:cNvGrpSpPr/>
          <p:nvPr/>
        </p:nvGrpSpPr>
        <p:grpSpPr>
          <a:xfrm>
            <a:off x="8352591" y="196800"/>
            <a:ext cx="713803" cy="706547"/>
            <a:chOff x="-4017975" y="616650"/>
            <a:chExt cx="814100" cy="805825"/>
          </a:xfrm>
        </p:grpSpPr>
        <p:sp>
          <p:nvSpPr>
            <p:cNvPr id="889" name="Google Shape;889;p24"/>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4"/>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4"/>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4"/>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24"/>
          <p:cNvGrpSpPr/>
          <p:nvPr/>
        </p:nvGrpSpPr>
        <p:grpSpPr>
          <a:xfrm rot="10800000">
            <a:off x="-728606" y="92693"/>
            <a:ext cx="1803578" cy="1592367"/>
            <a:chOff x="-4912150" y="-393637"/>
            <a:chExt cx="2057000" cy="1816112"/>
          </a:xfrm>
        </p:grpSpPr>
        <p:sp>
          <p:nvSpPr>
            <p:cNvPr id="894" name="Google Shape;894;p24"/>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4"/>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4"/>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4"/>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4"/>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4"/>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4"/>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4"/>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4"/>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4"/>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4"/>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4"/>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4"/>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4"/>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4"/>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4"/>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4"/>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4"/>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4"/>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16"/>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917"/>
        <p:cNvGrpSpPr/>
        <p:nvPr/>
      </p:nvGrpSpPr>
      <p:grpSpPr>
        <a:xfrm>
          <a:off x="0" y="0"/>
          <a:ext cx="0" cy="0"/>
          <a:chOff x="0" y="0"/>
          <a:chExt cx="0" cy="0"/>
        </a:xfrm>
      </p:grpSpPr>
      <p:sp>
        <p:nvSpPr>
          <p:cNvPr id="918" name="Google Shape;918;p2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5"/>
        <p:cNvGrpSpPr/>
        <p:nvPr/>
      </p:nvGrpSpPr>
      <p:grpSpPr>
        <a:xfrm>
          <a:off x="0" y="0"/>
          <a:ext cx="0" cy="0"/>
          <a:chOff x="0" y="0"/>
          <a:chExt cx="0" cy="0"/>
        </a:xfrm>
      </p:grpSpPr>
      <p:sp>
        <p:nvSpPr>
          <p:cNvPr id="136" name="Google Shape;136;p4"/>
          <p:cNvSpPr txBox="1">
            <a:spLocks noGrp="1"/>
          </p:cNvSpPr>
          <p:nvPr>
            <p:ph type="body" idx="1"/>
          </p:nvPr>
        </p:nvSpPr>
        <p:spPr>
          <a:xfrm>
            <a:off x="782850" y="1995825"/>
            <a:ext cx="3904500" cy="2591400"/>
          </a:xfrm>
          <a:prstGeom prst="rect">
            <a:avLst/>
          </a:prstGeom>
        </p:spPr>
        <p:txBody>
          <a:bodyPr spcFirstLastPara="1" wrap="square" lIns="91425" tIns="0" rIns="91425" bIns="0" anchor="t" anchorCtr="0">
            <a:noAutofit/>
          </a:bodyPr>
          <a:lstStyle>
            <a:lvl1pPr marL="457200" lvl="0" indent="-317500">
              <a:spcBef>
                <a:spcPts val="0"/>
              </a:spcBef>
              <a:spcAft>
                <a:spcPts val="0"/>
              </a:spcAft>
              <a:buSzPts val="14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137" name="Google Shape;137;p4"/>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8" name="Google Shape;138;p4"/>
          <p:cNvSpPr txBox="1">
            <a:spLocks noGrp="1"/>
          </p:cNvSpPr>
          <p:nvPr>
            <p:ph type="subTitle" idx="2"/>
          </p:nvPr>
        </p:nvSpPr>
        <p:spPr>
          <a:xfrm>
            <a:off x="1682625" y="1355275"/>
            <a:ext cx="5779200" cy="5355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9"/>
        <p:cNvGrpSpPr/>
        <p:nvPr/>
      </p:nvGrpSpPr>
      <p:grpSpPr>
        <a:xfrm>
          <a:off x="0" y="0"/>
          <a:ext cx="0" cy="0"/>
          <a:chOff x="0" y="0"/>
          <a:chExt cx="0" cy="0"/>
        </a:xfrm>
      </p:grpSpPr>
      <p:sp>
        <p:nvSpPr>
          <p:cNvPr id="140" name="Google Shape;140;p5"/>
          <p:cNvSpPr txBox="1">
            <a:spLocks noGrp="1"/>
          </p:cNvSpPr>
          <p:nvPr>
            <p:ph type="title"/>
          </p:nvPr>
        </p:nvSpPr>
        <p:spPr>
          <a:xfrm>
            <a:off x="917813" y="740425"/>
            <a:ext cx="3351600" cy="859200"/>
          </a:xfrm>
          <a:prstGeom prst="rect">
            <a:avLst/>
          </a:prstGeom>
        </p:spPr>
        <p:txBody>
          <a:bodyPr spcFirstLastPara="1" wrap="square" lIns="91425" tIns="0" rIns="91425" bIns="0" anchor="t" anchorCtr="0">
            <a:noAutofit/>
          </a:bodyPr>
          <a:lstStyle>
            <a:lvl1pPr marL="0" marR="0" lvl="0" indent="-127000" algn="l" rtl="0">
              <a:lnSpc>
                <a:spcPct val="100000"/>
              </a:lnSpc>
              <a:spcBef>
                <a:spcPts val="0"/>
              </a:spcBef>
              <a:spcAft>
                <a:spcPts val="0"/>
              </a:spcAft>
              <a:buClr>
                <a:schemeClr val="dk1"/>
              </a:buClr>
              <a:buSzPts val="2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1" name="Google Shape;141;p5"/>
          <p:cNvSpPr txBox="1">
            <a:spLocks noGrp="1"/>
          </p:cNvSpPr>
          <p:nvPr>
            <p:ph type="subTitle" idx="1"/>
          </p:nvPr>
        </p:nvSpPr>
        <p:spPr>
          <a:xfrm>
            <a:off x="4437188" y="3399874"/>
            <a:ext cx="3789000" cy="10032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142" name="Google Shape;142;p5"/>
          <p:cNvSpPr txBox="1">
            <a:spLocks noGrp="1"/>
          </p:cNvSpPr>
          <p:nvPr>
            <p:ph type="subTitle" idx="2"/>
          </p:nvPr>
        </p:nvSpPr>
        <p:spPr>
          <a:xfrm>
            <a:off x="4874588" y="2388438"/>
            <a:ext cx="3351600" cy="859200"/>
          </a:xfrm>
          <a:prstGeom prst="rect">
            <a:avLst/>
          </a:prstGeom>
        </p:spPr>
        <p:txBody>
          <a:bodyPr spcFirstLastPara="1" wrap="square" lIns="91425" tIns="0" rIns="91425" bIns="0" anchor="t" anchorCtr="0">
            <a:noAutofit/>
          </a:bodyPr>
          <a:lstStyle>
            <a:lvl1pPr lvl="0" algn="r" rtl="0">
              <a:spcBef>
                <a:spcPts val="0"/>
              </a:spcBef>
              <a:spcAft>
                <a:spcPts val="0"/>
              </a:spcAft>
              <a:buClr>
                <a:schemeClr val="dk1"/>
              </a:buClr>
              <a:buSzPts val="2000"/>
              <a:buNone/>
              <a:defRPr sz="28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43" name="Google Shape;143;p5"/>
          <p:cNvSpPr txBox="1">
            <a:spLocks noGrp="1"/>
          </p:cNvSpPr>
          <p:nvPr>
            <p:ph type="subTitle" idx="3"/>
          </p:nvPr>
        </p:nvSpPr>
        <p:spPr>
          <a:xfrm>
            <a:off x="917813" y="1751950"/>
            <a:ext cx="3789000" cy="1003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grpSp>
        <p:nvGrpSpPr>
          <p:cNvPr id="144" name="Google Shape;144;p5"/>
          <p:cNvGrpSpPr/>
          <p:nvPr/>
        </p:nvGrpSpPr>
        <p:grpSpPr>
          <a:xfrm rot="10800000">
            <a:off x="-287269" y="3176993"/>
            <a:ext cx="1803578" cy="1592367"/>
            <a:chOff x="-4912150" y="-393637"/>
            <a:chExt cx="2057000" cy="1816112"/>
          </a:xfrm>
        </p:grpSpPr>
        <p:sp>
          <p:nvSpPr>
            <p:cNvPr id="145" name="Google Shape;145;p5"/>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a:off x="6039350" y="414138"/>
            <a:ext cx="1040638" cy="901375"/>
            <a:chOff x="8457538" y="810363"/>
            <a:chExt cx="1040638" cy="901375"/>
          </a:xfrm>
        </p:grpSpPr>
        <p:grpSp>
          <p:nvGrpSpPr>
            <p:cNvPr id="165" name="Google Shape;165;p5"/>
            <p:cNvGrpSpPr/>
            <p:nvPr/>
          </p:nvGrpSpPr>
          <p:grpSpPr>
            <a:xfrm>
              <a:off x="8781450" y="810363"/>
              <a:ext cx="716725" cy="901375"/>
              <a:chOff x="-3888525" y="-2483300"/>
              <a:chExt cx="716725" cy="901375"/>
            </a:xfrm>
          </p:grpSpPr>
          <p:sp>
            <p:nvSpPr>
              <p:cNvPr id="166" name="Google Shape;166;p5"/>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5"/>
            <p:cNvGrpSpPr/>
            <p:nvPr/>
          </p:nvGrpSpPr>
          <p:grpSpPr>
            <a:xfrm>
              <a:off x="8457538" y="1331488"/>
              <a:ext cx="323925" cy="323650"/>
              <a:chOff x="1608625" y="299800"/>
              <a:chExt cx="323925" cy="323650"/>
            </a:xfrm>
          </p:grpSpPr>
          <p:sp>
            <p:nvSpPr>
              <p:cNvPr id="169" name="Google Shape;169;p5"/>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5"/>
          <p:cNvGrpSpPr/>
          <p:nvPr/>
        </p:nvGrpSpPr>
        <p:grpSpPr>
          <a:xfrm>
            <a:off x="2021856" y="3530393"/>
            <a:ext cx="1019565" cy="1290805"/>
            <a:chOff x="-4017975" y="-49702"/>
            <a:chExt cx="1162825" cy="1472177"/>
          </a:xfrm>
        </p:grpSpPr>
        <p:sp>
          <p:nvSpPr>
            <p:cNvPr id="173" name="Google Shape;173;p5"/>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5"/>
          <p:cNvGrpSpPr/>
          <p:nvPr/>
        </p:nvGrpSpPr>
        <p:grpSpPr>
          <a:xfrm>
            <a:off x="7572872" y="-168350"/>
            <a:ext cx="1929500" cy="2210100"/>
            <a:chOff x="295725" y="-3462825"/>
            <a:chExt cx="1929500" cy="2210100"/>
          </a:xfrm>
        </p:grpSpPr>
        <p:sp>
          <p:nvSpPr>
            <p:cNvPr id="181" name="Google Shape;181;p5"/>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6"/>
        <p:cNvGrpSpPr/>
        <p:nvPr/>
      </p:nvGrpSpPr>
      <p:grpSpPr>
        <a:xfrm>
          <a:off x="0" y="0"/>
          <a:ext cx="0" cy="0"/>
          <a:chOff x="0" y="0"/>
          <a:chExt cx="0" cy="0"/>
        </a:xfrm>
      </p:grpSpPr>
      <p:sp>
        <p:nvSpPr>
          <p:cNvPr id="207" name="Google Shape;207;p6"/>
          <p:cNvSpPr txBox="1">
            <a:spLocks noGrp="1"/>
          </p:cNvSpPr>
          <p:nvPr>
            <p:ph type="title"/>
          </p:nvPr>
        </p:nvSpPr>
        <p:spPr>
          <a:xfrm>
            <a:off x="782850" y="556250"/>
            <a:ext cx="7578300" cy="5232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08" name="Google Shape;208;p6"/>
          <p:cNvGrpSpPr/>
          <p:nvPr/>
        </p:nvGrpSpPr>
        <p:grpSpPr>
          <a:xfrm>
            <a:off x="8361160" y="-152294"/>
            <a:ext cx="1040638" cy="1353907"/>
            <a:chOff x="8361160" y="-152294"/>
            <a:chExt cx="1040638" cy="1353907"/>
          </a:xfrm>
        </p:grpSpPr>
        <p:grpSp>
          <p:nvGrpSpPr>
            <p:cNvPr id="209" name="Google Shape;209;p6"/>
            <p:cNvGrpSpPr/>
            <p:nvPr/>
          </p:nvGrpSpPr>
          <p:grpSpPr>
            <a:xfrm flipH="1">
              <a:off x="8361160" y="300238"/>
              <a:ext cx="1040638" cy="901375"/>
              <a:chOff x="948060" y="3972813"/>
              <a:chExt cx="1040638" cy="901375"/>
            </a:xfrm>
          </p:grpSpPr>
          <p:grpSp>
            <p:nvGrpSpPr>
              <p:cNvPr id="210" name="Google Shape;210;p6"/>
              <p:cNvGrpSpPr/>
              <p:nvPr/>
            </p:nvGrpSpPr>
            <p:grpSpPr>
              <a:xfrm flipH="1">
                <a:off x="948060" y="3972813"/>
                <a:ext cx="716725" cy="901375"/>
                <a:chOff x="-3888525" y="-2483300"/>
                <a:chExt cx="716725" cy="901375"/>
              </a:xfrm>
            </p:grpSpPr>
            <p:sp>
              <p:nvSpPr>
                <p:cNvPr id="211" name="Google Shape;211;p6"/>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6"/>
              <p:cNvGrpSpPr/>
              <p:nvPr/>
            </p:nvGrpSpPr>
            <p:grpSpPr>
              <a:xfrm flipH="1">
                <a:off x="1664772" y="4493938"/>
                <a:ext cx="323925" cy="323650"/>
                <a:chOff x="1608625" y="299800"/>
                <a:chExt cx="323925" cy="323650"/>
              </a:xfrm>
            </p:grpSpPr>
            <p:sp>
              <p:nvSpPr>
                <p:cNvPr id="214" name="Google Shape;214;p6"/>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7" name="Google Shape;217;p6"/>
            <p:cNvGrpSpPr/>
            <p:nvPr/>
          </p:nvGrpSpPr>
          <p:grpSpPr>
            <a:xfrm rot="10800000">
              <a:off x="8442919" y="-152294"/>
              <a:ext cx="777174" cy="1001897"/>
              <a:chOff x="-4604150" y="-305525"/>
              <a:chExt cx="886375" cy="1142675"/>
            </a:xfrm>
          </p:grpSpPr>
          <p:sp>
            <p:nvSpPr>
              <p:cNvPr id="218" name="Google Shape;218;p6"/>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1" name="Google Shape;221;p6"/>
          <p:cNvGrpSpPr/>
          <p:nvPr/>
        </p:nvGrpSpPr>
        <p:grpSpPr>
          <a:xfrm>
            <a:off x="778838" y="379263"/>
            <a:ext cx="184175" cy="158025"/>
            <a:chOff x="-3626300" y="-1680825"/>
            <a:chExt cx="184175" cy="158025"/>
          </a:xfrm>
        </p:grpSpPr>
        <p:sp>
          <p:nvSpPr>
            <p:cNvPr id="222" name="Google Shape;222;p6"/>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6"/>
          <p:cNvGrpSpPr/>
          <p:nvPr/>
        </p:nvGrpSpPr>
        <p:grpSpPr>
          <a:xfrm>
            <a:off x="-252062" y="300238"/>
            <a:ext cx="716725" cy="901375"/>
            <a:chOff x="-3888525" y="-2483300"/>
            <a:chExt cx="716725" cy="901375"/>
          </a:xfrm>
        </p:grpSpPr>
        <p:sp>
          <p:nvSpPr>
            <p:cNvPr id="225" name="Google Shape;225;p6"/>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7"/>
        <p:cNvGrpSpPr/>
        <p:nvPr/>
      </p:nvGrpSpPr>
      <p:grpSpPr>
        <a:xfrm>
          <a:off x="0" y="0"/>
          <a:ext cx="0" cy="0"/>
          <a:chOff x="0" y="0"/>
          <a:chExt cx="0" cy="0"/>
        </a:xfrm>
      </p:grpSpPr>
      <p:sp>
        <p:nvSpPr>
          <p:cNvPr id="228" name="Google Shape;228;p7"/>
          <p:cNvSpPr txBox="1">
            <a:spLocks noGrp="1"/>
          </p:cNvSpPr>
          <p:nvPr>
            <p:ph type="subTitle" idx="1"/>
          </p:nvPr>
        </p:nvSpPr>
        <p:spPr>
          <a:xfrm>
            <a:off x="782850" y="1341548"/>
            <a:ext cx="7578300" cy="5271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29" name="Google Shape;229;p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30" name="Google Shape;230;p7"/>
          <p:cNvGrpSpPr/>
          <p:nvPr/>
        </p:nvGrpSpPr>
        <p:grpSpPr>
          <a:xfrm>
            <a:off x="7433700" y="4482713"/>
            <a:ext cx="1040638" cy="901375"/>
            <a:chOff x="8457538" y="810363"/>
            <a:chExt cx="1040638" cy="901375"/>
          </a:xfrm>
        </p:grpSpPr>
        <p:grpSp>
          <p:nvGrpSpPr>
            <p:cNvPr id="231" name="Google Shape;231;p7"/>
            <p:cNvGrpSpPr/>
            <p:nvPr/>
          </p:nvGrpSpPr>
          <p:grpSpPr>
            <a:xfrm>
              <a:off x="8781450" y="810363"/>
              <a:ext cx="716725" cy="901375"/>
              <a:chOff x="-3888525" y="-2483300"/>
              <a:chExt cx="716725" cy="901375"/>
            </a:xfrm>
          </p:grpSpPr>
          <p:sp>
            <p:nvSpPr>
              <p:cNvPr id="232" name="Google Shape;232;p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7"/>
            <p:cNvGrpSpPr/>
            <p:nvPr/>
          </p:nvGrpSpPr>
          <p:grpSpPr>
            <a:xfrm>
              <a:off x="8457538" y="1331488"/>
              <a:ext cx="323925" cy="323650"/>
              <a:chOff x="1608625" y="299800"/>
              <a:chExt cx="323925" cy="323650"/>
            </a:xfrm>
          </p:grpSpPr>
          <p:sp>
            <p:nvSpPr>
              <p:cNvPr id="235" name="Google Shape;235;p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 name="Google Shape;238;p7"/>
          <p:cNvGrpSpPr/>
          <p:nvPr/>
        </p:nvGrpSpPr>
        <p:grpSpPr>
          <a:xfrm>
            <a:off x="388869" y="-29307"/>
            <a:ext cx="1019565" cy="1290805"/>
            <a:chOff x="-4017975" y="-49702"/>
            <a:chExt cx="1162825" cy="1472177"/>
          </a:xfrm>
        </p:grpSpPr>
        <p:sp>
          <p:nvSpPr>
            <p:cNvPr id="239" name="Google Shape;239;p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7"/>
          <p:cNvGrpSpPr/>
          <p:nvPr/>
        </p:nvGrpSpPr>
        <p:grpSpPr>
          <a:xfrm>
            <a:off x="7934047" y="1528575"/>
            <a:ext cx="1929500" cy="2210100"/>
            <a:chOff x="295725" y="-3462825"/>
            <a:chExt cx="1929500" cy="2210100"/>
          </a:xfrm>
        </p:grpSpPr>
        <p:sp>
          <p:nvSpPr>
            <p:cNvPr id="247" name="Google Shape;247;p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7"/>
          <p:cNvGrpSpPr/>
          <p:nvPr/>
        </p:nvGrpSpPr>
        <p:grpSpPr>
          <a:xfrm rot="10800000">
            <a:off x="-510906" y="2675681"/>
            <a:ext cx="1803578" cy="1592367"/>
            <a:chOff x="-4912150" y="-393637"/>
            <a:chExt cx="2057000" cy="1816112"/>
          </a:xfrm>
        </p:grpSpPr>
        <p:sp>
          <p:nvSpPr>
            <p:cNvPr id="273" name="Google Shape;273;p7"/>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7"/>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2"/>
        <p:cNvGrpSpPr/>
        <p:nvPr/>
      </p:nvGrpSpPr>
      <p:grpSpPr>
        <a:xfrm>
          <a:off x="0" y="0"/>
          <a:ext cx="0" cy="0"/>
          <a:chOff x="0" y="0"/>
          <a:chExt cx="0" cy="0"/>
        </a:xfrm>
      </p:grpSpPr>
      <p:sp>
        <p:nvSpPr>
          <p:cNvPr id="293" name="Google Shape;293;p8"/>
          <p:cNvSpPr txBox="1">
            <a:spLocks noGrp="1"/>
          </p:cNvSpPr>
          <p:nvPr>
            <p:ph type="title"/>
          </p:nvPr>
        </p:nvSpPr>
        <p:spPr>
          <a:xfrm>
            <a:off x="1388100" y="556250"/>
            <a:ext cx="5904000" cy="4031100"/>
          </a:xfrm>
          <a:prstGeom prst="rect">
            <a:avLst/>
          </a:prstGeom>
        </p:spPr>
        <p:txBody>
          <a:bodyPr spcFirstLastPara="1" wrap="square" lIns="91425" tIns="0" rIns="91425" bIns="0" anchor="ctr" anchorCtr="0">
            <a:noAutofit/>
          </a:bodyPr>
          <a:lstStyle>
            <a:lvl1pPr lvl="0">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94" name="Google Shape;294;p8"/>
          <p:cNvGrpSpPr/>
          <p:nvPr/>
        </p:nvGrpSpPr>
        <p:grpSpPr>
          <a:xfrm flipH="1">
            <a:off x="7745597" y="3097813"/>
            <a:ext cx="1516025" cy="1489525"/>
            <a:chOff x="-3888525" y="-3012325"/>
            <a:chExt cx="1516025" cy="1489525"/>
          </a:xfrm>
        </p:grpSpPr>
        <p:sp>
          <p:nvSpPr>
            <p:cNvPr id="295" name="Google Shape;295;p8"/>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8"/>
          <p:cNvGrpSpPr/>
          <p:nvPr/>
        </p:nvGrpSpPr>
        <p:grpSpPr>
          <a:xfrm>
            <a:off x="7994347" y="735313"/>
            <a:ext cx="873188" cy="546900"/>
            <a:chOff x="1115510" y="4327288"/>
            <a:chExt cx="873188" cy="546900"/>
          </a:xfrm>
        </p:grpSpPr>
        <p:sp>
          <p:nvSpPr>
            <p:cNvPr id="307" name="Google Shape;307;p8"/>
            <p:cNvSpPr/>
            <p:nvPr/>
          </p:nvSpPr>
          <p:spPr>
            <a:xfrm flipH="1">
              <a:off x="1115510" y="4327288"/>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8"/>
            <p:cNvGrpSpPr/>
            <p:nvPr/>
          </p:nvGrpSpPr>
          <p:grpSpPr>
            <a:xfrm flipH="1">
              <a:off x="1664772" y="4493938"/>
              <a:ext cx="323925" cy="323650"/>
              <a:chOff x="1608625" y="299800"/>
              <a:chExt cx="323925" cy="323650"/>
            </a:xfrm>
          </p:grpSpPr>
          <p:sp>
            <p:nvSpPr>
              <p:cNvPr id="309" name="Google Shape;309;p8"/>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2" name="Google Shape;312;p8"/>
          <p:cNvGrpSpPr/>
          <p:nvPr/>
        </p:nvGrpSpPr>
        <p:grpSpPr>
          <a:xfrm flipH="1">
            <a:off x="6119781" y="4587350"/>
            <a:ext cx="713803" cy="706547"/>
            <a:chOff x="-4017975" y="616650"/>
            <a:chExt cx="814100" cy="805825"/>
          </a:xfrm>
        </p:grpSpPr>
        <p:sp>
          <p:nvSpPr>
            <p:cNvPr id="313" name="Google Shape;313;p8"/>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8"/>
          <p:cNvGrpSpPr/>
          <p:nvPr/>
        </p:nvGrpSpPr>
        <p:grpSpPr>
          <a:xfrm>
            <a:off x="665435" y="-108237"/>
            <a:ext cx="1040638" cy="901375"/>
            <a:chOff x="948060" y="3972813"/>
            <a:chExt cx="1040638" cy="901375"/>
          </a:xfrm>
        </p:grpSpPr>
        <p:grpSp>
          <p:nvGrpSpPr>
            <p:cNvPr id="318" name="Google Shape;318;p8"/>
            <p:cNvGrpSpPr/>
            <p:nvPr/>
          </p:nvGrpSpPr>
          <p:grpSpPr>
            <a:xfrm flipH="1">
              <a:off x="948060" y="3972813"/>
              <a:ext cx="716725" cy="901375"/>
              <a:chOff x="-3888525" y="-2483300"/>
              <a:chExt cx="716725" cy="901375"/>
            </a:xfrm>
          </p:grpSpPr>
          <p:sp>
            <p:nvSpPr>
              <p:cNvPr id="319" name="Google Shape;319;p8"/>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8"/>
            <p:cNvGrpSpPr/>
            <p:nvPr/>
          </p:nvGrpSpPr>
          <p:grpSpPr>
            <a:xfrm flipH="1">
              <a:off x="1664772" y="4493938"/>
              <a:ext cx="323925" cy="323650"/>
              <a:chOff x="1608625" y="299800"/>
              <a:chExt cx="323925" cy="323650"/>
            </a:xfrm>
          </p:grpSpPr>
          <p:sp>
            <p:nvSpPr>
              <p:cNvPr id="322" name="Google Shape;322;p8"/>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36"/>
        <p:cNvGrpSpPr/>
        <p:nvPr/>
      </p:nvGrpSpPr>
      <p:grpSpPr>
        <a:xfrm>
          <a:off x="0" y="0"/>
          <a:ext cx="0" cy="0"/>
          <a:chOff x="0" y="0"/>
          <a:chExt cx="0" cy="0"/>
        </a:xfrm>
      </p:grpSpPr>
      <p:sp>
        <p:nvSpPr>
          <p:cNvPr id="337" name="Google Shape;337;p10"/>
          <p:cNvSpPr txBox="1">
            <a:spLocks noGrp="1"/>
          </p:cNvSpPr>
          <p:nvPr>
            <p:ph type="title"/>
          </p:nvPr>
        </p:nvSpPr>
        <p:spPr>
          <a:xfrm>
            <a:off x="782850" y="1941300"/>
            <a:ext cx="5137800" cy="1260900"/>
          </a:xfrm>
          <a:prstGeom prst="rect">
            <a:avLst/>
          </a:prstGeom>
          <a:noFill/>
        </p:spPr>
        <p:txBody>
          <a:bodyPr spcFirstLastPara="1" wrap="square" lIns="91425" tIns="0" rIns="91425" bIns="0" anchor="t" anchorCtr="0">
            <a:noAutofit/>
          </a:bodyPr>
          <a:lstStyle>
            <a:lvl1pPr lvl="0" algn="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38"/>
        <p:cNvGrpSpPr/>
        <p:nvPr/>
      </p:nvGrpSpPr>
      <p:grpSpPr>
        <a:xfrm>
          <a:off x="0" y="0"/>
          <a:ext cx="0" cy="0"/>
          <a:chOff x="0" y="0"/>
          <a:chExt cx="0" cy="0"/>
        </a:xfrm>
      </p:grpSpPr>
      <p:sp>
        <p:nvSpPr>
          <p:cNvPr id="339" name="Google Shape;339;p11"/>
          <p:cNvSpPr txBox="1">
            <a:spLocks noGrp="1"/>
          </p:cNvSpPr>
          <p:nvPr>
            <p:ph type="title" hasCustomPrompt="1"/>
          </p:nvPr>
        </p:nvSpPr>
        <p:spPr>
          <a:xfrm>
            <a:off x="1267387" y="1365025"/>
            <a:ext cx="6609300" cy="1407900"/>
          </a:xfrm>
          <a:prstGeom prst="rect">
            <a:avLst/>
          </a:prstGeom>
        </p:spPr>
        <p:txBody>
          <a:bodyPr spcFirstLastPara="1" wrap="square" lIns="91425" tIns="0" rIns="91425" bIns="0" anchor="t" anchorCtr="0">
            <a:noAutofit/>
          </a:bodyPr>
          <a:lstStyle>
            <a:lvl1pPr lvl="0" algn="ctr">
              <a:spcBef>
                <a:spcPts val="0"/>
              </a:spcBef>
              <a:spcAft>
                <a:spcPts val="0"/>
              </a:spcAft>
              <a:buSzPts val="12000"/>
              <a:buNone/>
              <a:defRPr sz="9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40" name="Google Shape;340;p11"/>
          <p:cNvSpPr txBox="1">
            <a:spLocks noGrp="1"/>
          </p:cNvSpPr>
          <p:nvPr>
            <p:ph type="subTitle" idx="1"/>
          </p:nvPr>
        </p:nvSpPr>
        <p:spPr>
          <a:xfrm>
            <a:off x="1267375" y="3255875"/>
            <a:ext cx="6609300" cy="5226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1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341" name="Google Shape;341;p11"/>
          <p:cNvGrpSpPr/>
          <p:nvPr/>
        </p:nvGrpSpPr>
        <p:grpSpPr>
          <a:xfrm flipH="1">
            <a:off x="6844388" y="3930543"/>
            <a:ext cx="1938846" cy="1720830"/>
            <a:chOff x="-1873362" y="2120543"/>
            <a:chExt cx="1938846" cy="1720830"/>
          </a:xfrm>
        </p:grpSpPr>
        <p:sp>
          <p:nvSpPr>
            <p:cNvPr id="342" name="Google Shape;342;p11"/>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1"/>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1"/>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1"/>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1"/>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1"/>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1"/>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1"/>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1"/>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11"/>
          <p:cNvGrpSpPr/>
          <p:nvPr/>
        </p:nvGrpSpPr>
        <p:grpSpPr>
          <a:xfrm flipH="1">
            <a:off x="1408072" y="4117288"/>
            <a:ext cx="1929500" cy="2210100"/>
            <a:chOff x="295725" y="-3462825"/>
            <a:chExt cx="1929500" cy="2210100"/>
          </a:xfrm>
        </p:grpSpPr>
        <p:sp>
          <p:nvSpPr>
            <p:cNvPr id="362" name="Google Shape;362;p11"/>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1"/>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1"/>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 name="Google Shape;387;p11"/>
          <p:cNvGrpSpPr/>
          <p:nvPr/>
        </p:nvGrpSpPr>
        <p:grpSpPr>
          <a:xfrm flipH="1">
            <a:off x="6292047" y="-450687"/>
            <a:ext cx="1516025" cy="1489525"/>
            <a:chOff x="-3888525" y="-3012325"/>
            <a:chExt cx="1516025" cy="1489525"/>
          </a:xfrm>
        </p:grpSpPr>
        <p:sp>
          <p:nvSpPr>
            <p:cNvPr id="388" name="Google Shape;388;p11"/>
            <p:cNvSpPr/>
            <p:nvPr/>
          </p:nvSpPr>
          <p:spPr>
            <a:xfrm>
              <a:off x="-3076125" y="-3012325"/>
              <a:ext cx="38525" cy="38250"/>
            </a:xfrm>
            <a:custGeom>
              <a:avLst/>
              <a:gdLst/>
              <a:ahLst/>
              <a:cxnLst/>
              <a:rect l="l" t="t" r="r" b="b"/>
              <a:pathLst>
                <a:path w="1541" h="1530" extrusionOk="0">
                  <a:moveTo>
                    <a:pt x="779" y="1"/>
                  </a:moveTo>
                  <a:cubicBezTo>
                    <a:pt x="679" y="1"/>
                    <a:pt x="577" y="19"/>
                    <a:pt x="480" y="56"/>
                  </a:cubicBezTo>
                  <a:cubicBezTo>
                    <a:pt x="436" y="79"/>
                    <a:pt x="391" y="101"/>
                    <a:pt x="346" y="134"/>
                  </a:cubicBezTo>
                  <a:cubicBezTo>
                    <a:pt x="302" y="157"/>
                    <a:pt x="268" y="190"/>
                    <a:pt x="224" y="224"/>
                  </a:cubicBezTo>
                  <a:cubicBezTo>
                    <a:pt x="190" y="257"/>
                    <a:pt x="157" y="302"/>
                    <a:pt x="134" y="346"/>
                  </a:cubicBezTo>
                  <a:cubicBezTo>
                    <a:pt x="101" y="380"/>
                    <a:pt x="79" y="425"/>
                    <a:pt x="56" y="480"/>
                  </a:cubicBezTo>
                  <a:cubicBezTo>
                    <a:pt x="45" y="525"/>
                    <a:pt x="34" y="570"/>
                    <a:pt x="23" y="614"/>
                  </a:cubicBezTo>
                  <a:cubicBezTo>
                    <a:pt x="12" y="659"/>
                    <a:pt x="0" y="715"/>
                    <a:pt x="0" y="771"/>
                  </a:cubicBezTo>
                  <a:cubicBezTo>
                    <a:pt x="0" y="971"/>
                    <a:pt x="90" y="1161"/>
                    <a:pt x="224" y="1306"/>
                  </a:cubicBezTo>
                  <a:cubicBezTo>
                    <a:pt x="268" y="1340"/>
                    <a:pt x="302" y="1373"/>
                    <a:pt x="346" y="1407"/>
                  </a:cubicBezTo>
                  <a:cubicBezTo>
                    <a:pt x="391" y="1429"/>
                    <a:pt x="436" y="1451"/>
                    <a:pt x="480" y="1474"/>
                  </a:cubicBezTo>
                  <a:cubicBezTo>
                    <a:pt x="525" y="1496"/>
                    <a:pt x="570" y="1507"/>
                    <a:pt x="625" y="1518"/>
                  </a:cubicBezTo>
                  <a:cubicBezTo>
                    <a:pt x="670" y="1529"/>
                    <a:pt x="726" y="1529"/>
                    <a:pt x="770" y="1529"/>
                  </a:cubicBezTo>
                  <a:lnTo>
                    <a:pt x="782" y="1529"/>
                  </a:lnTo>
                  <a:cubicBezTo>
                    <a:pt x="1206" y="1529"/>
                    <a:pt x="1540" y="1183"/>
                    <a:pt x="1540" y="771"/>
                  </a:cubicBezTo>
                  <a:cubicBezTo>
                    <a:pt x="1540" y="715"/>
                    <a:pt x="1540" y="659"/>
                    <a:pt x="1529" y="614"/>
                  </a:cubicBezTo>
                  <a:cubicBezTo>
                    <a:pt x="1518" y="570"/>
                    <a:pt x="1507" y="525"/>
                    <a:pt x="1485" y="480"/>
                  </a:cubicBezTo>
                  <a:cubicBezTo>
                    <a:pt x="1462" y="425"/>
                    <a:pt x="1440" y="380"/>
                    <a:pt x="1418" y="346"/>
                  </a:cubicBezTo>
                  <a:cubicBezTo>
                    <a:pt x="1384" y="302"/>
                    <a:pt x="1351" y="257"/>
                    <a:pt x="1317" y="224"/>
                  </a:cubicBezTo>
                  <a:cubicBezTo>
                    <a:pt x="1176" y="75"/>
                    <a:pt x="980" y="1"/>
                    <a:pt x="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3648325" y="-2918425"/>
              <a:ext cx="523950" cy="509300"/>
            </a:xfrm>
            <a:custGeom>
              <a:avLst/>
              <a:gdLst/>
              <a:ahLst/>
              <a:cxnLst/>
              <a:rect l="l" t="t" r="r" b="b"/>
              <a:pathLst>
                <a:path w="20958" h="20372" extrusionOk="0">
                  <a:moveTo>
                    <a:pt x="19910" y="1"/>
                  </a:moveTo>
                  <a:cubicBezTo>
                    <a:pt x="19813" y="1"/>
                    <a:pt x="19712" y="19"/>
                    <a:pt x="19608" y="61"/>
                  </a:cubicBezTo>
                  <a:cubicBezTo>
                    <a:pt x="18839" y="384"/>
                    <a:pt x="19060" y="1540"/>
                    <a:pt x="19903" y="1545"/>
                  </a:cubicBezTo>
                  <a:lnTo>
                    <a:pt x="19903" y="1545"/>
                  </a:lnTo>
                  <a:cubicBezTo>
                    <a:pt x="20102" y="1544"/>
                    <a:pt x="20301" y="1466"/>
                    <a:pt x="20445" y="1311"/>
                  </a:cubicBezTo>
                  <a:cubicBezTo>
                    <a:pt x="20957" y="798"/>
                    <a:pt x="20539" y="1"/>
                    <a:pt x="19910" y="1"/>
                  </a:cubicBezTo>
                  <a:close/>
                  <a:moveTo>
                    <a:pt x="19903" y="1545"/>
                  </a:moveTo>
                  <a:cubicBezTo>
                    <a:pt x="19901" y="1545"/>
                    <a:pt x="19900" y="1545"/>
                    <a:pt x="19898" y="1545"/>
                  </a:cubicBezTo>
                  <a:lnTo>
                    <a:pt x="19909" y="1545"/>
                  </a:lnTo>
                  <a:cubicBezTo>
                    <a:pt x="19907" y="1545"/>
                    <a:pt x="19905" y="1545"/>
                    <a:pt x="19903" y="1545"/>
                  </a:cubicBezTo>
                  <a:close/>
                  <a:moveTo>
                    <a:pt x="16154" y="3769"/>
                  </a:moveTo>
                  <a:cubicBezTo>
                    <a:pt x="16056" y="3769"/>
                    <a:pt x="15952" y="3789"/>
                    <a:pt x="15847" y="3833"/>
                  </a:cubicBezTo>
                  <a:cubicBezTo>
                    <a:pt x="15067" y="4156"/>
                    <a:pt x="15299" y="5301"/>
                    <a:pt x="16131" y="5306"/>
                  </a:cubicBezTo>
                  <a:lnTo>
                    <a:pt x="16131" y="5306"/>
                  </a:lnTo>
                  <a:cubicBezTo>
                    <a:pt x="16341" y="5305"/>
                    <a:pt x="16540" y="5227"/>
                    <a:pt x="16684" y="5083"/>
                  </a:cubicBezTo>
                  <a:cubicBezTo>
                    <a:pt x="17194" y="4563"/>
                    <a:pt x="16774" y="3769"/>
                    <a:pt x="16154" y="3769"/>
                  </a:cubicBezTo>
                  <a:close/>
                  <a:moveTo>
                    <a:pt x="16131" y="5306"/>
                  </a:moveTo>
                  <a:cubicBezTo>
                    <a:pt x="16129" y="5306"/>
                    <a:pt x="16128" y="5306"/>
                    <a:pt x="16126" y="5306"/>
                  </a:cubicBezTo>
                  <a:lnTo>
                    <a:pt x="16137" y="5306"/>
                  </a:lnTo>
                  <a:cubicBezTo>
                    <a:pt x="16135" y="5306"/>
                    <a:pt x="16133" y="5306"/>
                    <a:pt x="16131" y="5306"/>
                  </a:cubicBezTo>
                  <a:close/>
                  <a:moveTo>
                    <a:pt x="12383" y="7530"/>
                  </a:moveTo>
                  <a:cubicBezTo>
                    <a:pt x="12285" y="7530"/>
                    <a:pt x="12181" y="7550"/>
                    <a:pt x="12075" y="7594"/>
                  </a:cubicBezTo>
                  <a:cubicBezTo>
                    <a:pt x="11307" y="7917"/>
                    <a:pt x="11527" y="9073"/>
                    <a:pt x="12370" y="9078"/>
                  </a:cubicBezTo>
                  <a:lnTo>
                    <a:pt x="12370" y="9078"/>
                  </a:lnTo>
                  <a:cubicBezTo>
                    <a:pt x="12569" y="9077"/>
                    <a:pt x="12768" y="8998"/>
                    <a:pt x="12912" y="8844"/>
                  </a:cubicBezTo>
                  <a:cubicBezTo>
                    <a:pt x="13423" y="8333"/>
                    <a:pt x="13009" y="7530"/>
                    <a:pt x="12383" y="7530"/>
                  </a:cubicBezTo>
                  <a:close/>
                  <a:moveTo>
                    <a:pt x="12370" y="9078"/>
                  </a:moveTo>
                  <a:cubicBezTo>
                    <a:pt x="12369" y="9078"/>
                    <a:pt x="12367" y="9078"/>
                    <a:pt x="12365" y="9078"/>
                  </a:cubicBezTo>
                  <a:lnTo>
                    <a:pt x="12376" y="9078"/>
                  </a:lnTo>
                  <a:cubicBezTo>
                    <a:pt x="12374" y="9078"/>
                    <a:pt x="12372" y="9078"/>
                    <a:pt x="12370" y="9078"/>
                  </a:cubicBezTo>
                  <a:close/>
                  <a:moveTo>
                    <a:pt x="8596" y="11293"/>
                  </a:moveTo>
                  <a:cubicBezTo>
                    <a:pt x="8415" y="11293"/>
                    <a:pt x="8227" y="11364"/>
                    <a:pt x="8058" y="11533"/>
                  </a:cubicBezTo>
                  <a:cubicBezTo>
                    <a:pt x="7578" y="12013"/>
                    <a:pt x="7924" y="12839"/>
                    <a:pt x="8604" y="12839"/>
                  </a:cubicBezTo>
                  <a:cubicBezTo>
                    <a:pt x="8805" y="12839"/>
                    <a:pt x="9006" y="12761"/>
                    <a:pt x="9151" y="12615"/>
                  </a:cubicBezTo>
                  <a:cubicBezTo>
                    <a:pt x="9699" y="12059"/>
                    <a:pt x="9190" y="11293"/>
                    <a:pt x="8596" y="11293"/>
                  </a:cubicBezTo>
                  <a:close/>
                  <a:moveTo>
                    <a:pt x="4844" y="15041"/>
                  </a:moveTo>
                  <a:cubicBezTo>
                    <a:pt x="4659" y="15041"/>
                    <a:pt x="4467" y="15116"/>
                    <a:pt x="4297" y="15294"/>
                  </a:cubicBezTo>
                  <a:cubicBezTo>
                    <a:pt x="3817" y="15785"/>
                    <a:pt x="4152" y="16611"/>
                    <a:pt x="4844" y="16611"/>
                  </a:cubicBezTo>
                  <a:cubicBezTo>
                    <a:pt x="5044" y="16611"/>
                    <a:pt x="5234" y="16521"/>
                    <a:pt x="5379" y="16376"/>
                  </a:cubicBezTo>
                  <a:cubicBezTo>
                    <a:pt x="5968" y="15830"/>
                    <a:pt x="5447" y="15041"/>
                    <a:pt x="4844" y="15041"/>
                  </a:cubicBezTo>
                  <a:close/>
                  <a:moveTo>
                    <a:pt x="1086" y="18834"/>
                  </a:moveTo>
                  <a:cubicBezTo>
                    <a:pt x="989" y="18834"/>
                    <a:pt x="886" y="18854"/>
                    <a:pt x="782" y="18898"/>
                  </a:cubicBezTo>
                  <a:cubicBezTo>
                    <a:pt x="0" y="19222"/>
                    <a:pt x="235" y="20371"/>
                    <a:pt x="1072" y="20371"/>
                  </a:cubicBezTo>
                  <a:cubicBezTo>
                    <a:pt x="1273" y="20371"/>
                    <a:pt x="1473" y="20293"/>
                    <a:pt x="1618" y="20148"/>
                  </a:cubicBezTo>
                  <a:cubicBezTo>
                    <a:pt x="2130" y="19637"/>
                    <a:pt x="1707" y="18834"/>
                    <a:pt x="1086" y="18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3742350" y="-2353475"/>
              <a:ext cx="53025" cy="38650"/>
            </a:xfrm>
            <a:custGeom>
              <a:avLst/>
              <a:gdLst/>
              <a:ahLst/>
              <a:cxnLst/>
              <a:rect l="l" t="t" r="r" b="b"/>
              <a:pathLst>
                <a:path w="2121" h="1546" extrusionOk="0">
                  <a:moveTo>
                    <a:pt x="1073" y="1"/>
                  </a:moveTo>
                  <a:cubicBezTo>
                    <a:pt x="976" y="1"/>
                    <a:pt x="875" y="19"/>
                    <a:pt x="771" y="61"/>
                  </a:cubicBezTo>
                  <a:cubicBezTo>
                    <a:pt x="1" y="385"/>
                    <a:pt x="224" y="1545"/>
                    <a:pt x="1072" y="1545"/>
                  </a:cubicBezTo>
                  <a:cubicBezTo>
                    <a:pt x="1273" y="1545"/>
                    <a:pt x="1462" y="1456"/>
                    <a:pt x="1608" y="1322"/>
                  </a:cubicBezTo>
                  <a:cubicBezTo>
                    <a:pt x="2120" y="800"/>
                    <a:pt x="1702"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3626300" y="-1680825"/>
              <a:ext cx="184175" cy="158025"/>
            </a:xfrm>
            <a:custGeom>
              <a:avLst/>
              <a:gdLst/>
              <a:ahLst/>
              <a:cxnLst/>
              <a:rect l="l" t="t" r="r" b="b"/>
              <a:pathLst>
                <a:path w="7367" h="6321" extrusionOk="0">
                  <a:moveTo>
                    <a:pt x="4219" y="295"/>
                  </a:moveTo>
                  <a:cubicBezTo>
                    <a:pt x="5804" y="295"/>
                    <a:pt x="7087" y="1578"/>
                    <a:pt x="7087" y="3163"/>
                  </a:cubicBezTo>
                  <a:cubicBezTo>
                    <a:pt x="7087" y="4901"/>
                    <a:pt x="5670" y="6050"/>
                    <a:pt x="4190" y="6050"/>
                  </a:cubicBezTo>
                  <a:cubicBezTo>
                    <a:pt x="3484" y="6050"/>
                    <a:pt x="2764" y="5789"/>
                    <a:pt x="2177" y="5205"/>
                  </a:cubicBezTo>
                  <a:cubicBezTo>
                    <a:pt x="369" y="3386"/>
                    <a:pt x="1653" y="295"/>
                    <a:pt x="4219" y="295"/>
                  </a:cubicBezTo>
                  <a:close/>
                  <a:moveTo>
                    <a:pt x="4193" y="1"/>
                  </a:moveTo>
                  <a:cubicBezTo>
                    <a:pt x="3419" y="1"/>
                    <a:pt x="2630" y="289"/>
                    <a:pt x="1987" y="931"/>
                  </a:cubicBezTo>
                  <a:cubicBezTo>
                    <a:pt x="1" y="2928"/>
                    <a:pt x="1407" y="6321"/>
                    <a:pt x="4219" y="6321"/>
                  </a:cubicBezTo>
                  <a:cubicBezTo>
                    <a:pt x="5960" y="6321"/>
                    <a:pt x="7366" y="4904"/>
                    <a:pt x="7366" y="3163"/>
                  </a:cubicBezTo>
                  <a:cubicBezTo>
                    <a:pt x="7366" y="1260"/>
                    <a:pt x="5813" y="1"/>
                    <a:pt x="4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3559050" y="-1636200"/>
              <a:ext cx="76175" cy="68900"/>
            </a:xfrm>
            <a:custGeom>
              <a:avLst/>
              <a:gdLst/>
              <a:ahLst/>
              <a:cxnLst/>
              <a:rect l="l" t="t" r="r" b="b"/>
              <a:pathLst>
                <a:path w="3047" h="2756" extrusionOk="0">
                  <a:moveTo>
                    <a:pt x="1516" y="0"/>
                  </a:moveTo>
                  <a:cubicBezTo>
                    <a:pt x="891" y="0"/>
                    <a:pt x="331" y="427"/>
                    <a:pt x="179" y="1065"/>
                  </a:cubicBezTo>
                  <a:cubicBezTo>
                    <a:pt x="0" y="1802"/>
                    <a:pt x="469" y="2550"/>
                    <a:pt x="1206" y="2717"/>
                  </a:cubicBezTo>
                  <a:cubicBezTo>
                    <a:pt x="1315" y="2743"/>
                    <a:pt x="1424" y="2756"/>
                    <a:pt x="1531" y="2756"/>
                  </a:cubicBezTo>
                  <a:cubicBezTo>
                    <a:pt x="2157" y="2756"/>
                    <a:pt x="2716" y="2329"/>
                    <a:pt x="2868" y="1690"/>
                  </a:cubicBezTo>
                  <a:cubicBezTo>
                    <a:pt x="3047" y="954"/>
                    <a:pt x="2578" y="206"/>
                    <a:pt x="1842" y="39"/>
                  </a:cubicBezTo>
                  <a:cubicBezTo>
                    <a:pt x="1732" y="13"/>
                    <a:pt x="1623"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a:off x="-3151175" y="-2605875"/>
              <a:ext cx="752125" cy="750250"/>
            </a:xfrm>
            <a:custGeom>
              <a:avLst/>
              <a:gdLst/>
              <a:ahLst/>
              <a:cxnLst/>
              <a:rect l="l" t="t" r="r" b="b"/>
              <a:pathLst>
                <a:path w="30085" h="30010" extrusionOk="0">
                  <a:moveTo>
                    <a:pt x="29888" y="0"/>
                  </a:moveTo>
                  <a:cubicBezTo>
                    <a:pt x="29858" y="0"/>
                    <a:pt x="29826" y="11"/>
                    <a:pt x="29796" y="35"/>
                  </a:cubicBezTo>
                  <a:lnTo>
                    <a:pt x="56" y="29764"/>
                  </a:lnTo>
                  <a:cubicBezTo>
                    <a:pt x="1" y="29820"/>
                    <a:pt x="1" y="29909"/>
                    <a:pt x="56" y="29965"/>
                  </a:cubicBezTo>
                  <a:cubicBezTo>
                    <a:pt x="79" y="29987"/>
                    <a:pt x="123" y="30010"/>
                    <a:pt x="157" y="30010"/>
                  </a:cubicBezTo>
                  <a:cubicBezTo>
                    <a:pt x="190" y="30010"/>
                    <a:pt x="235" y="29987"/>
                    <a:pt x="257" y="29965"/>
                  </a:cubicBezTo>
                  <a:lnTo>
                    <a:pt x="29997" y="236"/>
                  </a:lnTo>
                  <a:cubicBezTo>
                    <a:pt x="30084" y="132"/>
                    <a:pt x="29995" y="0"/>
                    <a:pt x="29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a:off x="-2704800" y="-2461050"/>
              <a:ext cx="155150" cy="155150"/>
            </a:xfrm>
            <a:custGeom>
              <a:avLst/>
              <a:gdLst/>
              <a:ahLst/>
              <a:cxnLst/>
              <a:rect l="l" t="t" r="r" b="b"/>
              <a:pathLst>
                <a:path w="6206" h="6206" extrusionOk="0">
                  <a:moveTo>
                    <a:pt x="6150" y="1"/>
                  </a:moveTo>
                  <a:lnTo>
                    <a:pt x="1" y="6150"/>
                  </a:lnTo>
                  <a:lnTo>
                    <a:pt x="1396" y="6205"/>
                  </a:lnTo>
                  <a:lnTo>
                    <a:pt x="6205" y="1396"/>
                  </a:lnTo>
                  <a:lnTo>
                    <a:pt x="6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2435025" y="-2631025"/>
              <a:ext cx="62525" cy="56800"/>
            </a:xfrm>
            <a:custGeom>
              <a:avLst/>
              <a:gdLst/>
              <a:ahLst/>
              <a:cxnLst/>
              <a:rect l="l" t="t" r="r" b="b"/>
              <a:pathLst>
                <a:path w="2501" h="2272" extrusionOk="0">
                  <a:moveTo>
                    <a:pt x="1251" y="1"/>
                  </a:moveTo>
                  <a:cubicBezTo>
                    <a:pt x="961" y="1"/>
                    <a:pt x="671" y="110"/>
                    <a:pt x="447" y="327"/>
                  </a:cubicBezTo>
                  <a:cubicBezTo>
                    <a:pt x="1" y="774"/>
                    <a:pt x="1" y="1499"/>
                    <a:pt x="447" y="1945"/>
                  </a:cubicBezTo>
                  <a:cubicBezTo>
                    <a:pt x="671" y="2163"/>
                    <a:pt x="961" y="2272"/>
                    <a:pt x="1251" y="2272"/>
                  </a:cubicBezTo>
                  <a:cubicBezTo>
                    <a:pt x="1541" y="2272"/>
                    <a:pt x="1831" y="2163"/>
                    <a:pt x="2054" y="1945"/>
                  </a:cubicBezTo>
                  <a:cubicBezTo>
                    <a:pt x="2501" y="1499"/>
                    <a:pt x="2501" y="774"/>
                    <a:pt x="2054" y="327"/>
                  </a:cubicBezTo>
                  <a:cubicBezTo>
                    <a:pt x="1831" y="110"/>
                    <a:pt x="154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3175450" y="-1887725"/>
              <a:ext cx="56675" cy="56925"/>
            </a:xfrm>
            <a:custGeom>
              <a:avLst/>
              <a:gdLst/>
              <a:ahLst/>
              <a:cxnLst/>
              <a:rect l="l" t="t" r="r" b="b"/>
              <a:pathLst>
                <a:path w="2267" h="2277" extrusionOk="0">
                  <a:moveTo>
                    <a:pt x="1139" y="0"/>
                  </a:moveTo>
                  <a:cubicBezTo>
                    <a:pt x="503" y="0"/>
                    <a:pt x="1" y="514"/>
                    <a:pt x="1" y="1139"/>
                  </a:cubicBezTo>
                  <a:cubicBezTo>
                    <a:pt x="1" y="1764"/>
                    <a:pt x="503" y="2277"/>
                    <a:pt x="1139" y="2277"/>
                  </a:cubicBezTo>
                  <a:cubicBezTo>
                    <a:pt x="1764" y="2277"/>
                    <a:pt x="2266" y="1764"/>
                    <a:pt x="2266" y="1139"/>
                  </a:cubicBezTo>
                  <a:cubicBezTo>
                    <a:pt x="2266" y="514"/>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11"/>
          <p:cNvGrpSpPr/>
          <p:nvPr/>
        </p:nvGrpSpPr>
        <p:grpSpPr>
          <a:xfrm flipH="1">
            <a:off x="-128787" y="-450682"/>
            <a:ext cx="1938846" cy="1720830"/>
            <a:chOff x="-1873362" y="2120543"/>
            <a:chExt cx="1938846" cy="1720830"/>
          </a:xfrm>
        </p:grpSpPr>
        <p:sp>
          <p:nvSpPr>
            <p:cNvPr id="400" name="Google Shape;400;p11"/>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1"/>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1"/>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1"/>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1"/>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1"/>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1"/>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1"/>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1"/>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1"/>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1"/>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1"/>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0" rIns="91425" bIns="0" anchor="t" anchorCtr="0">
            <a:noAutofit/>
          </a:bodyPr>
          <a:lstStyle>
            <a:lvl1pPr lvl="0">
              <a:lnSpc>
                <a:spcPct val="100000"/>
              </a:lnSpc>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2pPr>
            <a:lvl3pPr lvl="2">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3pPr>
            <a:lvl4pPr lvl="3">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4pPr>
            <a:lvl5pPr lvl="4">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5pPr>
            <a:lvl6pPr lvl="5">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6pPr>
            <a:lvl7pPr lvl="6">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7pPr>
            <a:lvl8pPr lvl="7">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8pPr>
            <a:lvl9pPr lvl="8">
              <a:lnSpc>
                <a:spcPct val="100000"/>
              </a:lnSpc>
              <a:spcBef>
                <a:spcPts val="0"/>
              </a:spcBef>
              <a:spcAft>
                <a:spcPts val="0"/>
              </a:spcAft>
              <a:buClr>
                <a:schemeClr val="lt1"/>
              </a:buClr>
              <a:buSzPts val="2800"/>
              <a:buFont typeface="Montserrat Black"/>
              <a:buNone/>
              <a:defRPr sz="2800">
                <a:solidFill>
                  <a:schemeClr val="lt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0" rIns="91425" bIns="0" anchor="t" anchorCtr="0">
            <a:noAutofit/>
          </a:bodyPr>
          <a:lstStyle>
            <a:lvl1pPr marL="457200" lvl="0"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1pPr>
            <a:lvl2pPr marL="914400" lvl="1"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2pPr>
            <a:lvl3pPr marL="1371600" lvl="2"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3pPr>
            <a:lvl4pPr marL="1828800" lvl="3"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4pPr>
            <a:lvl5pPr marL="2286000" lvl="4"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5pPr>
            <a:lvl6pPr marL="2743200" lvl="5"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6pPr>
            <a:lvl7pPr marL="3200400" lvl="6"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7pPr>
            <a:lvl8pPr marL="3657600" lvl="7"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8pPr>
            <a:lvl9pPr marL="4114800" lvl="8" indent="-330200">
              <a:lnSpc>
                <a:spcPct val="100000"/>
              </a:lnSpc>
              <a:spcBef>
                <a:spcPts val="0"/>
              </a:spcBef>
              <a:spcAft>
                <a:spcPts val="0"/>
              </a:spcAft>
              <a:buClr>
                <a:schemeClr val="lt1"/>
              </a:buClr>
              <a:buSzPts val="1600"/>
              <a:buFont typeface="Montserrat"/>
              <a:buChar char="■"/>
              <a:defRPr sz="1600">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13"/>
        <p:cNvGrpSpPr/>
        <p:nvPr/>
      </p:nvGrpSpPr>
      <p:grpSpPr>
        <a:xfrm>
          <a:off x="0" y="0"/>
          <a:ext cx="0" cy="0"/>
          <a:chOff x="0" y="0"/>
          <a:chExt cx="0" cy="0"/>
        </a:xfrm>
      </p:grpSpPr>
      <p:sp>
        <p:nvSpPr>
          <p:cNvPr id="914" name="Google Shape;914;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15" name="Google Shape;915;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17/06/relationships/model3d" Target="../media/model3d2.glb"/><Relationship Id="rId7"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15.xml"/><Relationship Id="rId6" Type="http://schemas.openxmlformats.org/officeDocument/2006/relationships/image" Target="../media/image11.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5.xml"/><Relationship Id="rId5" Type="http://schemas.openxmlformats.org/officeDocument/2006/relationships/image" Target="../media/image3.png"/><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13.jpeg"/><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15.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13.jpeg"/><Relationship Id="rId7"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9.xml"/><Relationship Id="rId5" Type="http://schemas.openxmlformats.org/officeDocument/2006/relationships/image" Target="../media/image15.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2.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s://docs.google.com/spreadsheets/d/1r1g_Iv7TtQamF_qoXS-0t_TS2o80QkVui6LYj0THQkM/copy#gid=1654711040" TargetMode="External"/><Relationship Id="rId7"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5.xml"/><Relationship Id="rId6" Type="http://schemas.openxmlformats.org/officeDocument/2006/relationships/hyperlink" Target="https://docs.google.com/spreadsheets/d/1r1g_Iv7TtQamF_qoXS-0t_TS2o80QkVui6LYj0THQkM/copy#gid=1669512786" TargetMode="Externa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image" Target="../media/image24.png"/><Relationship Id="rId4" Type="http://schemas.openxmlformats.org/officeDocument/2006/relationships/image" Target="../media/image23.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3" Type="http://schemas.openxmlformats.org/officeDocument/2006/relationships/hyperlink" Target="https://www.freepik.com/free-vector/circuits-blue-red-gradient-digital-background_12067352.htm/?utm_source=slidesgo_template&amp;utm_medium=referral-link&amp;utm_campaign=sg_resources&amp;utm_content=freepik"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www.freepik.com/free-vector/flat-minimal-technology-twitch-background_18039050.htm/?utm_source=slidesgo_template&amp;utm_medium=referral-link&amp;utm_campaign=sg_resources&amp;utm_content=freepik" TargetMode="External"/><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hyperlink" Target="https://www.freepik.com/free-photo/people-working-as-team-company_19534447.htm/?utm_source=slidesgo_template&amp;utm_medium=referral-link&amp;utm_campaign=sg_resources&amp;utm_content=freepik" TargetMode="External"/><Relationship Id="rId4" Type="http://schemas.openxmlformats.org/officeDocument/2006/relationships/hyperlink" Target="https://www.freepik.com/free-photo/beautiful-women-working-together-startup-company_18843627.htm/?utm_source=slidesgo_template&amp;utm_medium=referral-link&amp;utm_campaign=sg_resources&amp;utm_content=freepik"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45.xml"/><Relationship Id="rId1" Type="http://schemas.openxmlformats.org/officeDocument/2006/relationships/slideLayout" Target="../slideLayouts/slideLayout24.xml"/><Relationship Id="rId6" Type="http://schemas.openxmlformats.org/officeDocument/2006/relationships/slide" Target="slide42.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2.xml"/></Relationships>
</file>

<file path=ppt/slides/_rels/slide47.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9.png"/><Relationship Id="rId2" Type="http://schemas.openxmlformats.org/officeDocument/2006/relationships/notesSlide" Target="../notesSlides/notesSlide48.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7.png"/><Relationship Id="rId4" Type="http://schemas.openxmlformats.org/officeDocument/2006/relationships/image" Target="../media/image25.png"/><Relationship Id="rId9" Type="http://schemas.openxmlformats.org/officeDocument/2006/relationships/image" Target="../media/image26.png"/></Relationships>
</file>

<file path=ppt/slides/_rels/slide4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3.xml"/></Relationships>
</file>

<file path=ppt/slides/_rels/slide55.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3.xml"/></Relationships>
</file>

<file path=ppt/slides/_rels/slide6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2.xml"/><Relationship Id="rId1" Type="http://schemas.openxmlformats.org/officeDocument/2006/relationships/slideLayout" Target="../slideLayouts/slideLayout23.xml"/><Relationship Id="rId4" Type="http://schemas.openxmlformats.org/officeDocument/2006/relationships/image" Target="../media/image30.png"/></Relationships>
</file>

<file path=ppt/slides/_rels/slide7.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17/06/relationships/model3d" Target="../media/model3d1.glb"/><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image" Target="../media/image7.png"/><Relationship Id="rId5" Type="http://schemas.microsoft.com/office/2017/06/relationships/model3d" Target="../media/model3d2.glb"/><Relationship Id="rId4" Type="http://schemas.openxmlformats.org/officeDocument/2006/relationships/image" Target="../media/image4.png"/><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28"/>
          <p:cNvSpPr txBox="1">
            <a:spLocks noGrp="1"/>
          </p:cNvSpPr>
          <p:nvPr>
            <p:ph type="ctrTitle"/>
          </p:nvPr>
        </p:nvSpPr>
        <p:spPr>
          <a:xfrm flipH="1">
            <a:off x="743325" y="1454185"/>
            <a:ext cx="6952800" cy="13395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FPV – Drohne Diplomarbeit</a:t>
            </a:r>
            <a:endParaRPr dirty="0"/>
          </a:p>
        </p:txBody>
      </p:sp>
      <p:sp>
        <p:nvSpPr>
          <p:cNvPr id="925" name="Google Shape;925;p28"/>
          <p:cNvSpPr/>
          <p:nvPr/>
        </p:nvSpPr>
        <p:spPr>
          <a:xfrm flipH="1">
            <a:off x="-186582" y="5584563"/>
            <a:ext cx="29" cy="29"/>
          </a:xfrm>
          <a:custGeom>
            <a:avLst/>
            <a:gdLst/>
            <a:ahLst/>
            <a:cxnLst/>
            <a:rect l="l" t="t" r="r" b="b"/>
            <a:pathLst>
              <a:path w="1" h="1" fill="none" extrusionOk="0">
                <a:moveTo>
                  <a:pt x="1" y="1"/>
                </a:moveTo>
                <a:lnTo>
                  <a:pt x="1" y="1"/>
                </a:lnTo>
                <a:close/>
              </a:path>
            </a:pathLst>
          </a:custGeom>
          <a:solidFill>
            <a:schemeClr val="lt1"/>
          </a:solidFill>
          <a:ln w="56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 name="Google Shape;926;p28"/>
          <p:cNvGrpSpPr/>
          <p:nvPr/>
        </p:nvGrpSpPr>
        <p:grpSpPr>
          <a:xfrm flipH="1">
            <a:off x="5870297" y="3482200"/>
            <a:ext cx="1929500" cy="2210100"/>
            <a:chOff x="295725" y="-3462825"/>
            <a:chExt cx="1929500" cy="2210100"/>
          </a:xfrm>
        </p:grpSpPr>
        <p:sp>
          <p:nvSpPr>
            <p:cNvPr id="927" name="Google Shape;927;p28"/>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8"/>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8"/>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8"/>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8"/>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8"/>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8"/>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8"/>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8"/>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8"/>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8"/>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8"/>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8"/>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8"/>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8"/>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28"/>
          <p:cNvGrpSpPr/>
          <p:nvPr/>
        </p:nvGrpSpPr>
        <p:grpSpPr>
          <a:xfrm>
            <a:off x="948060" y="3973813"/>
            <a:ext cx="1040638" cy="901375"/>
            <a:chOff x="948060" y="3972813"/>
            <a:chExt cx="1040638" cy="901375"/>
          </a:xfrm>
        </p:grpSpPr>
        <p:grpSp>
          <p:nvGrpSpPr>
            <p:cNvPr id="953" name="Google Shape;953;p28"/>
            <p:cNvGrpSpPr/>
            <p:nvPr/>
          </p:nvGrpSpPr>
          <p:grpSpPr>
            <a:xfrm flipH="1">
              <a:off x="948060" y="3972813"/>
              <a:ext cx="716725" cy="901375"/>
              <a:chOff x="-3888525" y="-2483300"/>
              <a:chExt cx="716725" cy="901375"/>
            </a:xfrm>
          </p:grpSpPr>
          <p:sp>
            <p:nvSpPr>
              <p:cNvPr id="954" name="Google Shape;954;p28"/>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8"/>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28"/>
            <p:cNvGrpSpPr/>
            <p:nvPr/>
          </p:nvGrpSpPr>
          <p:grpSpPr>
            <a:xfrm flipH="1">
              <a:off x="1664772" y="4493938"/>
              <a:ext cx="323925" cy="323650"/>
              <a:chOff x="1608625" y="299800"/>
              <a:chExt cx="323925" cy="323650"/>
            </a:xfrm>
          </p:grpSpPr>
          <p:sp>
            <p:nvSpPr>
              <p:cNvPr id="957" name="Google Shape;957;p28"/>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8"/>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8"/>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0" name="Google Shape;960;p28"/>
          <p:cNvGrpSpPr/>
          <p:nvPr/>
        </p:nvGrpSpPr>
        <p:grpSpPr>
          <a:xfrm>
            <a:off x="844385" y="2929368"/>
            <a:ext cx="4208350" cy="192185"/>
            <a:chOff x="948060" y="2996029"/>
            <a:chExt cx="4208350" cy="192185"/>
          </a:xfrm>
        </p:grpSpPr>
        <p:sp>
          <p:nvSpPr>
            <p:cNvPr id="961" name="Google Shape;961;p28"/>
            <p:cNvSpPr/>
            <p:nvPr/>
          </p:nvSpPr>
          <p:spPr>
            <a:xfrm rot="-2700000" flipH="1">
              <a:off x="1692865" y="3024234"/>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2" name="Google Shape;962;p28"/>
            <p:cNvCxnSpPr>
              <a:stCxn id="963" idx="6"/>
              <a:endCxn id="964" idx="2"/>
            </p:cNvCxnSpPr>
            <p:nvPr/>
          </p:nvCxnSpPr>
          <p:spPr>
            <a:xfrm rot="10800000">
              <a:off x="1005010" y="3091118"/>
              <a:ext cx="4094400" cy="0"/>
            </a:xfrm>
            <a:prstGeom prst="straightConnector1">
              <a:avLst/>
            </a:prstGeom>
            <a:noFill/>
            <a:ln w="9525" cap="flat" cmpd="sng">
              <a:solidFill>
                <a:schemeClr val="lt1"/>
              </a:solidFill>
              <a:prstDash val="solid"/>
              <a:round/>
              <a:headEnd type="none" w="med" len="med"/>
              <a:tailEnd type="none" w="med" len="med"/>
            </a:ln>
          </p:spPr>
        </p:cxnSp>
        <p:sp>
          <p:nvSpPr>
            <p:cNvPr id="963" name="Google Shape;963;p28"/>
            <p:cNvSpPr/>
            <p:nvPr/>
          </p:nvSpPr>
          <p:spPr>
            <a:xfrm flipH="1">
              <a:off x="5099410" y="306261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8"/>
            <p:cNvSpPr/>
            <p:nvPr/>
          </p:nvSpPr>
          <p:spPr>
            <a:xfrm flipH="1">
              <a:off x="948060" y="306264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Untertitel 2">
            <a:extLst>
              <a:ext uri="{FF2B5EF4-FFF2-40B4-BE49-F238E27FC236}">
                <a16:creationId xmlns:a16="http://schemas.microsoft.com/office/drawing/2014/main" id="{66621EDB-EA9A-BEE7-67E4-FEF75A8953B2}"/>
              </a:ext>
            </a:extLst>
          </p:cNvPr>
          <p:cNvSpPr>
            <a:spLocks noGrp="1"/>
          </p:cNvSpPr>
          <p:nvPr>
            <p:ph type="subTitle" idx="1"/>
          </p:nvPr>
        </p:nvSpPr>
        <p:spPr/>
        <p:txBody>
          <a:bodyPr/>
          <a:lstStyle/>
          <a:p>
            <a:endParaRPr lang="de-DE"/>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 name="Google Shape;1265;p37">
            <a:extLst>
              <a:ext uri="{FF2B5EF4-FFF2-40B4-BE49-F238E27FC236}">
                <a16:creationId xmlns:a16="http://schemas.microsoft.com/office/drawing/2014/main" id="{5FC34862-1BD6-E813-F303-7C8E17EA4420}"/>
              </a:ext>
            </a:extLst>
          </p:cNvPr>
          <p:cNvSpPr txBox="1">
            <a:spLocks noGrp="1"/>
          </p:cNvSpPr>
          <p:nvPr>
            <p:ph type="title"/>
          </p:nvPr>
        </p:nvSpPr>
        <p:spPr>
          <a:xfrm>
            <a:off x="782850" y="302312"/>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Aufgabenbereich</a:t>
            </a:r>
            <a:endParaRPr dirty="0"/>
          </a:p>
        </p:txBody>
      </p:sp>
      <mc:AlternateContent xmlns:mc="http://schemas.openxmlformats.org/markup-compatibility/2006">
        <mc:Choice xmlns:am3d="http://schemas.microsoft.com/office/drawing/2017/model3d" Requires="am3d">
          <p:graphicFrame>
            <p:nvGraphicFramePr>
              <p:cNvPr id="3" name="3D-Modell 2">
                <a:extLst>
                  <a:ext uri="{FF2B5EF4-FFF2-40B4-BE49-F238E27FC236}">
                    <a16:creationId xmlns:a16="http://schemas.microsoft.com/office/drawing/2014/main" id="{4BC02C66-75CF-BC9B-015E-F148C20EE1D0}"/>
                  </a:ext>
                </a:extLst>
              </p:cNvPr>
              <p:cNvGraphicFramePr>
                <a:graphicFrameLocks noChangeAspect="1"/>
              </p:cNvGraphicFramePr>
              <p:nvPr/>
            </p:nvGraphicFramePr>
            <p:xfrm>
              <a:off x="-4336962" y="-2893656"/>
              <a:ext cx="6188073" cy="1940895"/>
            </p:xfrm>
            <a:graphic>
              <a:graphicData uri="http://schemas.microsoft.com/office/drawing/2017/model3d">
                <am3d:model3d r:embed="rId3">
                  <am3d:spPr>
                    <a:xfrm>
                      <a:off x="0" y="0"/>
                      <a:ext cx="6188073" cy="1940895"/>
                    </a:xfrm>
                    <a:prstGeom prst="rect">
                      <a:avLst/>
                    </a:prstGeom>
                  </am3d:spPr>
                  <am3d:camera>
                    <am3d:pos x="0" y="0" z="49671820"/>
                    <am3d:up dx="0" dy="36000000" dz="0"/>
                    <am3d:lookAt x="0" y="0" z="0"/>
                    <am3d:perspective fov="2700000"/>
                  </am3d:camera>
                  <am3d:trans>
                    <am3d:meterPerModelUnit n="93738" d="1000000"/>
                    <am3d:preTrans dx="0" dy="0" dz="-912298"/>
                    <am3d:scale>
                      <am3d:sx n="1000000" d="1000000"/>
                      <am3d:sy n="1000000" d="1000000"/>
                      <am3d:sz n="1000000" d="1000000"/>
                    </am3d:scale>
                    <am3d:rot/>
                    <am3d:postTrans dx="0" dy="0" dz="0"/>
                  </am3d:trans>
                  <am3d:raster rName="Office3DRenderer" rVer="16.0.8326">
                    <am3d:blip r:embed="rId4"/>
                  </am3d:raster>
                  <am3d:objViewport viewportSz="689372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Modell 2">
                <a:extLst>
                  <a:ext uri="{FF2B5EF4-FFF2-40B4-BE49-F238E27FC236}">
                    <a16:creationId xmlns:a16="http://schemas.microsoft.com/office/drawing/2014/main" id="{4BC02C66-75CF-BC9B-015E-F148C20EE1D0}"/>
                  </a:ext>
                </a:extLst>
              </p:cNvPr>
              <p:cNvPicPr>
                <a:picLocks noGrp="1" noRot="1" noChangeAspect="1" noMove="1" noResize="1" noEditPoints="1" noAdjustHandles="1" noChangeArrowheads="1" noChangeShapeType="1" noCrop="1"/>
              </p:cNvPicPr>
              <p:nvPr/>
            </p:nvPicPr>
            <p:blipFill>
              <a:blip r:embed="rId4"/>
              <a:stretch>
                <a:fillRect/>
              </a:stretch>
            </p:blipFill>
            <p:spPr>
              <a:xfrm>
                <a:off x="-4336962" y="-2893656"/>
                <a:ext cx="6188073" cy="194089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Modell 4">
                <a:extLst>
                  <a:ext uri="{FF2B5EF4-FFF2-40B4-BE49-F238E27FC236}">
                    <a16:creationId xmlns:a16="http://schemas.microsoft.com/office/drawing/2014/main" id="{F2BFF354-991B-83C9-43AF-2865ABDAD055}"/>
                  </a:ext>
                </a:extLst>
              </p:cNvPr>
              <p:cNvGraphicFramePr>
                <a:graphicFrameLocks noChangeAspect="1"/>
              </p:cNvGraphicFramePr>
              <p:nvPr/>
            </p:nvGraphicFramePr>
            <p:xfrm>
              <a:off x="-3602590" y="7458979"/>
              <a:ext cx="5994656" cy="1926854"/>
            </p:xfrm>
            <a:graphic>
              <a:graphicData uri="http://schemas.microsoft.com/office/drawing/2017/model3d">
                <am3d:model3d r:embed="rId3">
                  <am3d:spPr>
                    <a:xfrm>
                      <a:off x="0" y="0"/>
                      <a:ext cx="5994656" cy="1926854"/>
                    </a:xfrm>
                    <a:prstGeom prst="rect">
                      <a:avLst/>
                    </a:prstGeom>
                  </am3d:spPr>
                  <am3d:camera>
                    <am3d:pos x="0" y="0" z="49671820"/>
                    <am3d:up dx="0" dy="36000000" dz="0"/>
                    <am3d:lookAt x="0" y="0" z="0"/>
                    <am3d:perspective fov="2700000"/>
                  </am3d:camera>
                  <am3d:trans>
                    <am3d:meterPerModelUnit n="93738" d="1000000"/>
                    <am3d:preTrans dx="0" dy="0" dz="-912298"/>
                    <am3d:scale>
                      <am3d:sx n="1000000" d="1000000"/>
                      <am3d:sy n="1000000" d="1000000"/>
                      <am3d:sz n="1000000" d="1000000"/>
                    </am3d:scale>
                    <am3d:rot ay="10800000"/>
                    <am3d:postTrans dx="0" dy="0" dz="0"/>
                  </am3d:trans>
                  <am3d:raster rName="Office3DRenderer" rVer="16.0.8326">
                    <am3d:blip r:embed="rId5"/>
                  </am3d:raster>
                  <am3d:objViewport viewportSz="670053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Modell 4">
                <a:extLst>
                  <a:ext uri="{FF2B5EF4-FFF2-40B4-BE49-F238E27FC236}">
                    <a16:creationId xmlns:a16="http://schemas.microsoft.com/office/drawing/2014/main" id="{F2BFF354-991B-83C9-43AF-2865ABDAD055}"/>
                  </a:ext>
                </a:extLst>
              </p:cNvPr>
              <p:cNvPicPr>
                <a:picLocks noGrp="1" noRot="1" noChangeAspect="1" noMove="1" noResize="1" noEditPoints="1" noAdjustHandles="1" noChangeArrowheads="1" noChangeShapeType="1" noCrop="1"/>
              </p:cNvPicPr>
              <p:nvPr/>
            </p:nvPicPr>
            <p:blipFill>
              <a:blip r:embed="rId5"/>
              <a:stretch>
                <a:fillRect/>
              </a:stretch>
            </p:blipFill>
            <p:spPr>
              <a:xfrm>
                <a:off x="-3602590" y="7458979"/>
                <a:ext cx="5994656" cy="1926854"/>
              </a:xfrm>
              <a:prstGeom prst="rect">
                <a:avLst/>
              </a:prstGeom>
            </p:spPr>
          </p:pic>
        </mc:Fallback>
      </mc:AlternateContent>
      <p:pic>
        <p:nvPicPr>
          <p:cNvPr id="2" name="Grafik 1">
            <a:extLst>
              <a:ext uri="{FF2B5EF4-FFF2-40B4-BE49-F238E27FC236}">
                <a16:creationId xmlns:a16="http://schemas.microsoft.com/office/drawing/2014/main" id="{0285B346-C448-CC5C-75D9-63534918B6A5}"/>
              </a:ext>
            </a:extLst>
          </p:cNvPr>
          <p:cNvPicPr>
            <a:picLocks noChangeAspect="1"/>
          </p:cNvPicPr>
          <p:nvPr/>
        </p:nvPicPr>
        <p:blipFill rotWithShape="1">
          <a:blip r:embed="rId6"/>
          <a:srcRect l="9022" r="18923" b="59221"/>
          <a:stretch/>
        </p:blipFill>
        <p:spPr>
          <a:xfrm>
            <a:off x="-5480134" y="1838417"/>
            <a:ext cx="4237208" cy="2670954"/>
          </a:xfrm>
          <a:prstGeom prst="rect">
            <a:avLst/>
          </a:prstGeom>
        </p:spPr>
      </p:pic>
      <p:pic>
        <p:nvPicPr>
          <p:cNvPr id="8" name="Picture 2" descr="T-Motor VELOX V50A 50A 32Bit BLHELI32 4 в 1 бесщеточный ESC 3-6S LIPO  W/TMOTOR T4 02 ESC прошивка 30,5x30,5 мм для FPV гоночного дрона |  AliExpress">
            <a:extLst>
              <a:ext uri="{FF2B5EF4-FFF2-40B4-BE49-F238E27FC236}">
                <a16:creationId xmlns:a16="http://schemas.microsoft.com/office/drawing/2014/main" id="{6037DDB9-FD22-C628-808F-890223112527}"/>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8247" t="41961" r="20007" b="25186"/>
          <a:stretch/>
        </p:blipFill>
        <p:spPr bwMode="auto">
          <a:xfrm>
            <a:off x="11062738" y="2291408"/>
            <a:ext cx="4348788" cy="2217963"/>
          </a:xfrm>
          <a:prstGeom prst="rect">
            <a:avLst/>
          </a:prstGeom>
          <a:noFill/>
          <a:extLst>
            <a:ext uri="{909E8E84-426E-40DD-AFC4-6F175D3DCCD1}">
              <a14:hiddenFill xmlns:a14="http://schemas.microsoft.com/office/drawing/2010/main">
                <a:solidFill>
                  <a:srgbClr val="FFFFFF"/>
                </a:solidFill>
              </a14:hiddenFill>
            </a:ext>
          </a:extLst>
        </p:spPr>
      </p:pic>
      <p:pic>
        <p:nvPicPr>
          <p:cNvPr id="4" name="Grafik 3">
            <a:extLst>
              <a:ext uri="{FF2B5EF4-FFF2-40B4-BE49-F238E27FC236}">
                <a16:creationId xmlns:a16="http://schemas.microsoft.com/office/drawing/2014/main" id="{96BAA149-2FFB-35A9-EFE3-4E21609843CE}"/>
              </a:ext>
            </a:extLst>
          </p:cNvPr>
          <p:cNvPicPr>
            <a:picLocks noChangeAspect="1"/>
          </p:cNvPicPr>
          <p:nvPr/>
        </p:nvPicPr>
        <p:blipFill rotWithShape="1">
          <a:blip r:embed="rId8"/>
          <a:srcRect l="14713" r="35129" b="72110"/>
          <a:stretch/>
        </p:blipFill>
        <p:spPr>
          <a:xfrm>
            <a:off x="1624562" y="769737"/>
            <a:ext cx="5869799" cy="3958540"/>
          </a:xfrm>
          <a:prstGeom prst="rect">
            <a:avLst/>
          </a:prstGeom>
        </p:spPr>
      </p:pic>
    </p:spTree>
    <p:extLst>
      <p:ext uri="{BB962C8B-B14F-4D97-AF65-F5344CB8AC3E}">
        <p14:creationId xmlns:p14="http://schemas.microsoft.com/office/powerpoint/2010/main" val="3976905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Google Shape;1265;p37">
            <a:extLst>
              <a:ext uri="{FF2B5EF4-FFF2-40B4-BE49-F238E27FC236}">
                <a16:creationId xmlns:a16="http://schemas.microsoft.com/office/drawing/2014/main" id="{16622CB0-D9BA-4A6B-4F47-F2E2D46350D2}"/>
              </a:ext>
            </a:extLst>
          </p:cNvPr>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ESC</a:t>
            </a:r>
            <a:endParaRPr dirty="0"/>
          </a:p>
        </p:txBody>
      </p:sp>
      <p:pic>
        <p:nvPicPr>
          <p:cNvPr id="8" name="Grafik 7">
            <a:extLst>
              <a:ext uri="{FF2B5EF4-FFF2-40B4-BE49-F238E27FC236}">
                <a16:creationId xmlns:a16="http://schemas.microsoft.com/office/drawing/2014/main" id="{025461E8-2655-38BD-2883-2A69FF9F0B48}"/>
              </a:ext>
            </a:extLst>
          </p:cNvPr>
          <p:cNvPicPr>
            <a:picLocks noChangeAspect="1"/>
          </p:cNvPicPr>
          <p:nvPr/>
        </p:nvPicPr>
        <p:blipFill rotWithShape="1">
          <a:blip r:embed="rId3"/>
          <a:srcRect l="9022" r="18923" b="59221"/>
          <a:stretch/>
        </p:blipFill>
        <p:spPr>
          <a:xfrm>
            <a:off x="176912" y="1770531"/>
            <a:ext cx="4237208" cy="2670954"/>
          </a:xfrm>
          <a:prstGeom prst="rect">
            <a:avLst/>
          </a:prstGeom>
        </p:spPr>
      </p:pic>
      <p:pic>
        <p:nvPicPr>
          <p:cNvPr id="1026" name="Picture 2" descr="T-Motor VELOX V50A 50A 32Bit BLHELI32 4 в 1 бесщеточный ESC 3-6S LIPO  W/TMOTOR T4 02 ESC прошивка 30,5x30,5 мм для FPV гоночного дрона |  AliExpress">
            <a:extLst>
              <a:ext uri="{FF2B5EF4-FFF2-40B4-BE49-F238E27FC236}">
                <a16:creationId xmlns:a16="http://schemas.microsoft.com/office/drawing/2014/main" id="{9E1D6C3B-1966-35A7-8CD2-068CDA5DF6D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247" t="41961" r="20007" b="25186"/>
          <a:stretch/>
        </p:blipFill>
        <p:spPr bwMode="auto">
          <a:xfrm>
            <a:off x="4509538" y="1975089"/>
            <a:ext cx="4348788" cy="2217963"/>
          </a:xfrm>
          <a:prstGeom prst="rect">
            <a:avLst/>
          </a:prstGeom>
          <a:noFill/>
          <a:extLst>
            <a:ext uri="{909E8E84-426E-40DD-AFC4-6F175D3DCCD1}">
              <a14:hiddenFill xmlns:a14="http://schemas.microsoft.com/office/drawing/2010/main">
                <a:solidFill>
                  <a:srgbClr val="FFFFFF"/>
                </a:solidFill>
              </a14:hiddenFill>
            </a:ext>
          </a:extLst>
        </p:spPr>
      </p:pic>
      <p:pic>
        <p:nvPicPr>
          <p:cNvPr id="2" name="Grafik 1">
            <a:extLst>
              <a:ext uri="{FF2B5EF4-FFF2-40B4-BE49-F238E27FC236}">
                <a16:creationId xmlns:a16="http://schemas.microsoft.com/office/drawing/2014/main" id="{0F8DF601-5AB9-19CE-2AD7-970732C10CFA}"/>
              </a:ext>
            </a:extLst>
          </p:cNvPr>
          <p:cNvPicPr>
            <a:picLocks noChangeAspect="1"/>
          </p:cNvPicPr>
          <p:nvPr/>
        </p:nvPicPr>
        <p:blipFill rotWithShape="1">
          <a:blip r:embed="rId5"/>
          <a:srcRect l="31803" t="14913" r="54076" b="79204"/>
          <a:stretch/>
        </p:blipFill>
        <p:spPr>
          <a:xfrm>
            <a:off x="176912" y="138740"/>
            <a:ext cx="1652531" cy="835019"/>
          </a:xfrm>
          <a:prstGeom prst="rect">
            <a:avLst/>
          </a:prstGeom>
        </p:spPr>
      </p:pic>
    </p:spTree>
    <p:extLst>
      <p:ext uri="{BB962C8B-B14F-4D97-AF65-F5344CB8AC3E}">
        <p14:creationId xmlns:p14="http://schemas.microsoft.com/office/powerpoint/2010/main" val="3863607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 name="Google Shape;1265;p37">
            <a:extLst>
              <a:ext uri="{FF2B5EF4-FFF2-40B4-BE49-F238E27FC236}">
                <a16:creationId xmlns:a16="http://schemas.microsoft.com/office/drawing/2014/main" id="{5FC34862-1BD6-E813-F303-7C8E17EA4420}"/>
              </a:ext>
            </a:extLst>
          </p:cNvPr>
          <p:cNvSpPr txBox="1">
            <a:spLocks noGrp="1"/>
          </p:cNvSpPr>
          <p:nvPr>
            <p:ph type="title"/>
          </p:nvPr>
        </p:nvSpPr>
        <p:spPr>
          <a:xfrm>
            <a:off x="782850" y="302312"/>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Aufgabenbereich</a:t>
            </a:r>
            <a:endParaRPr dirty="0"/>
          </a:p>
        </p:txBody>
      </p:sp>
      <p:pic>
        <p:nvPicPr>
          <p:cNvPr id="2" name="Grafik 1">
            <a:extLst>
              <a:ext uri="{FF2B5EF4-FFF2-40B4-BE49-F238E27FC236}">
                <a16:creationId xmlns:a16="http://schemas.microsoft.com/office/drawing/2014/main" id="{0285B346-C448-CC5C-75D9-63534918B6A5}"/>
              </a:ext>
            </a:extLst>
          </p:cNvPr>
          <p:cNvPicPr>
            <a:picLocks noChangeAspect="1"/>
          </p:cNvPicPr>
          <p:nvPr/>
        </p:nvPicPr>
        <p:blipFill rotWithShape="1">
          <a:blip r:embed="rId3"/>
          <a:srcRect l="9022" r="18923" b="59221"/>
          <a:stretch/>
        </p:blipFill>
        <p:spPr>
          <a:xfrm>
            <a:off x="-5480134" y="1838417"/>
            <a:ext cx="4237208" cy="2670954"/>
          </a:xfrm>
          <a:prstGeom prst="rect">
            <a:avLst/>
          </a:prstGeom>
        </p:spPr>
      </p:pic>
      <p:pic>
        <p:nvPicPr>
          <p:cNvPr id="8" name="Picture 2" descr="T-Motor VELOX V50A 50A 32Bit BLHELI32 4 в 1 бесщеточный ESC 3-6S LIPO  W/TMOTOR T4 02 ESC прошивка 30,5x30,5 мм для FPV гоночного дрона |  AliExpress">
            <a:extLst>
              <a:ext uri="{FF2B5EF4-FFF2-40B4-BE49-F238E27FC236}">
                <a16:creationId xmlns:a16="http://schemas.microsoft.com/office/drawing/2014/main" id="{6037DDB9-FD22-C628-808F-89022311252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247" t="41961" r="20007" b="25186"/>
          <a:stretch/>
        </p:blipFill>
        <p:spPr bwMode="auto">
          <a:xfrm>
            <a:off x="11062738" y="2291408"/>
            <a:ext cx="4348788" cy="221796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T-Motor F60 PRO V-LV Light Version FPV Drone Motor - 1950KV">
            <a:extLst>
              <a:ext uri="{FF2B5EF4-FFF2-40B4-BE49-F238E27FC236}">
                <a16:creationId xmlns:a16="http://schemas.microsoft.com/office/drawing/2014/main" id="{8A6E6AB1-CB33-F41B-01C8-1ED5592AC8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6964" y="6320283"/>
            <a:ext cx="2228294" cy="2228294"/>
          </a:xfrm>
          <a:prstGeom prst="rect">
            <a:avLst/>
          </a:prstGeom>
          <a:noFill/>
          <a:extLst>
            <a:ext uri="{909E8E84-426E-40DD-AFC4-6F175D3DCCD1}">
              <a14:hiddenFill xmlns:a14="http://schemas.microsoft.com/office/drawing/2010/main">
                <a:solidFill>
                  <a:srgbClr val="FFFFFF"/>
                </a:solidFill>
              </a14:hiddenFill>
            </a:ext>
          </a:extLst>
        </p:spPr>
      </p:pic>
      <p:pic>
        <p:nvPicPr>
          <p:cNvPr id="3" name="Grafik 2">
            <a:extLst>
              <a:ext uri="{FF2B5EF4-FFF2-40B4-BE49-F238E27FC236}">
                <a16:creationId xmlns:a16="http://schemas.microsoft.com/office/drawing/2014/main" id="{F9217A00-0734-EE05-39F4-1BE4825AAEA2}"/>
              </a:ext>
            </a:extLst>
          </p:cNvPr>
          <p:cNvPicPr>
            <a:picLocks noChangeAspect="1"/>
          </p:cNvPicPr>
          <p:nvPr/>
        </p:nvPicPr>
        <p:blipFill rotWithShape="1">
          <a:blip r:embed="rId6"/>
          <a:srcRect l="14713" r="35129" b="72110"/>
          <a:stretch/>
        </p:blipFill>
        <p:spPr>
          <a:xfrm>
            <a:off x="1624562" y="769737"/>
            <a:ext cx="5869799" cy="3958540"/>
          </a:xfrm>
          <a:prstGeom prst="rect">
            <a:avLst/>
          </a:prstGeom>
        </p:spPr>
      </p:pic>
      <p:pic>
        <p:nvPicPr>
          <p:cNvPr id="5" name="Picture 2" descr="Integrierte Gate-Treiber reduzieren die Grundfläche für BLDC-Motoren |  DigiKey">
            <a:extLst>
              <a:ext uri="{FF2B5EF4-FFF2-40B4-BE49-F238E27FC236}">
                <a16:creationId xmlns:a16="http://schemas.microsoft.com/office/drawing/2014/main" id="{D875FC05-9FEE-5CE4-C7A4-17A382124FF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97494" y="6430109"/>
            <a:ext cx="4762500" cy="198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7653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Google Shape;1265;p37">
            <a:extLst>
              <a:ext uri="{FF2B5EF4-FFF2-40B4-BE49-F238E27FC236}">
                <a16:creationId xmlns:a16="http://schemas.microsoft.com/office/drawing/2014/main" id="{16622CB0-D9BA-4A6B-4F47-F2E2D46350D2}"/>
              </a:ext>
            </a:extLst>
          </p:cNvPr>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BLDC - Motoren</a:t>
            </a:r>
            <a:endParaRPr dirty="0"/>
          </a:p>
        </p:txBody>
      </p:sp>
      <p:pic>
        <p:nvPicPr>
          <p:cNvPr id="2052" name="Picture 4" descr="T-Motor F60 PRO V-LV Light Version FPV Drone Motor - 1950KV">
            <a:extLst>
              <a:ext uri="{FF2B5EF4-FFF2-40B4-BE49-F238E27FC236}">
                <a16:creationId xmlns:a16="http://schemas.microsoft.com/office/drawing/2014/main" id="{07D7F691-F4B0-7645-AE22-89E8E99BCF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534" y="1734441"/>
            <a:ext cx="2228294" cy="2228294"/>
          </a:xfrm>
          <a:prstGeom prst="rect">
            <a:avLst/>
          </a:prstGeom>
          <a:noFill/>
          <a:extLst>
            <a:ext uri="{909E8E84-426E-40DD-AFC4-6F175D3DCCD1}">
              <a14:hiddenFill xmlns:a14="http://schemas.microsoft.com/office/drawing/2010/main">
                <a:solidFill>
                  <a:srgbClr val="FFFFFF"/>
                </a:solidFill>
              </a14:hiddenFill>
            </a:ext>
          </a:extLst>
        </p:spPr>
      </p:pic>
      <p:pic>
        <p:nvPicPr>
          <p:cNvPr id="3" name="Grafik 2">
            <a:extLst>
              <a:ext uri="{FF2B5EF4-FFF2-40B4-BE49-F238E27FC236}">
                <a16:creationId xmlns:a16="http://schemas.microsoft.com/office/drawing/2014/main" id="{1BE51C5D-FBED-4A0D-DDC9-22C537DEC1CB}"/>
              </a:ext>
            </a:extLst>
          </p:cNvPr>
          <p:cNvPicPr>
            <a:picLocks noChangeAspect="1"/>
          </p:cNvPicPr>
          <p:nvPr/>
        </p:nvPicPr>
        <p:blipFill rotWithShape="1">
          <a:blip r:embed="rId4"/>
          <a:srcRect l="32318" t="20796" r="54014" b="74131"/>
          <a:stretch/>
        </p:blipFill>
        <p:spPr>
          <a:xfrm>
            <a:off x="244985" y="196227"/>
            <a:ext cx="1599479" cy="720046"/>
          </a:xfrm>
          <a:prstGeom prst="rect">
            <a:avLst/>
          </a:prstGeom>
        </p:spPr>
      </p:pic>
      <p:pic>
        <p:nvPicPr>
          <p:cNvPr id="3074" name="Picture 2" descr="Integrierte Gate-Treiber reduzieren die Grundfläche für BLDC-Motoren |  DigiKey">
            <a:extLst>
              <a:ext uri="{FF2B5EF4-FFF2-40B4-BE49-F238E27FC236}">
                <a16:creationId xmlns:a16="http://schemas.microsoft.com/office/drawing/2014/main" id="{59C4259E-E43B-25DC-A3B1-82DA7121A5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98650" y="1761564"/>
            <a:ext cx="4762500" cy="19812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724C31EA-4210-D308-AE9D-17D77ECE8BD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45984" y="6334799"/>
            <a:ext cx="3633916" cy="3899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3585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Google Shape;1265;p37">
            <a:extLst>
              <a:ext uri="{FF2B5EF4-FFF2-40B4-BE49-F238E27FC236}">
                <a16:creationId xmlns:a16="http://schemas.microsoft.com/office/drawing/2014/main" id="{16622CB0-D9BA-4A6B-4F47-F2E2D46350D2}"/>
              </a:ext>
            </a:extLst>
          </p:cNvPr>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Aufbau</a:t>
            </a:r>
            <a:endParaRPr dirty="0"/>
          </a:p>
        </p:txBody>
      </p:sp>
      <p:pic>
        <p:nvPicPr>
          <p:cNvPr id="2052" name="Picture 4" descr="T-Motor F60 PRO V-LV Light Version FPV Drone Motor - 1950KV">
            <a:extLst>
              <a:ext uri="{FF2B5EF4-FFF2-40B4-BE49-F238E27FC236}">
                <a16:creationId xmlns:a16="http://schemas.microsoft.com/office/drawing/2014/main" id="{07D7F691-F4B0-7645-AE22-89E8E99BCF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8443" y="1751511"/>
            <a:ext cx="2228294" cy="222829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A79BEFE5-6B4E-E63E-422E-313F1D8330F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2220" t="65666" r="54048" b="18931"/>
          <a:stretch/>
        </p:blipFill>
        <p:spPr bwMode="auto">
          <a:xfrm>
            <a:off x="244985" y="-1200733"/>
            <a:ext cx="1504438" cy="73886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ltium Designer Reviews 2023: Details, Pricing, &amp; Features | G2">
            <a:extLst>
              <a:ext uri="{FF2B5EF4-FFF2-40B4-BE49-F238E27FC236}">
                <a16:creationId xmlns:a16="http://schemas.microsoft.com/office/drawing/2014/main" id="{D8C67C7D-34EC-3CC3-9F7B-2A8769EEAB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90234" y="1971081"/>
            <a:ext cx="1980085" cy="1980085"/>
          </a:xfrm>
          <a:prstGeom prst="rect">
            <a:avLst/>
          </a:prstGeom>
          <a:noFill/>
          <a:extLst>
            <a:ext uri="{909E8E84-426E-40DD-AFC4-6F175D3DCCD1}">
              <a14:hiddenFill xmlns:a14="http://schemas.microsoft.com/office/drawing/2010/main">
                <a:solidFill>
                  <a:srgbClr val="FFFFFF"/>
                </a:solidFill>
              </a14:hiddenFill>
            </a:ext>
          </a:extLst>
        </p:spPr>
      </p:pic>
      <p:pic>
        <p:nvPicPr>
          <p:cNvPr id="5" name="Grafik 4">
            <a:extLst>
              <a:ext uri="{FF2B5EF4-FFF2-40B4-BE49-F238E27FC236}">
                <a16:creationId xmlns:a16="http://schemas.microsoft.com/office/drawing/2014/main" id="{401FCE40-EABB-5D82-D01D-F125D5D79062}"/>
              </a:ext>
            </a:extLst>
          </p:cNvPr>
          <p:cNvPicPr>
            <a:picLocks noChangeAspect="1"/>
          </p:cNvPicPr>
          <p:nvPr/>
        </p:nvPicPr>
        <p:blipFill>
          <a:blip r:embed="rId6"/>
          <a:stretch>
            <a:fillRect/>
          </a:stretch>
        </p:blipFill>
        <p:spPr>
          <a:xfrm>
            <a:off x="11261964" y="2313738"/>
            <a:ext cx="1953450" cy="1953450"/>
          </a:xfrm>
          <a:prstGeom prst="rect">
            <a:avLst/>
          </a:prstGeom>
        </p:spPr>
      </p:pic>
      <p:pic>
        <p:nvPicPr>
          <p:cNvPr id="1026" name="Picture 2">
            <a:extLst>
              <a:ext uri="{FF2B5EF4-FFF2-40B4-BE49-F238E27FC236}">
                <a16:creationId xmlns:a16="http://schemas.microsoft.com/office/drawing/2014/main" id="{0A388CBF-BFF7-CB36-E4F0-7EE80906670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99361" y="1115099"/>
            <a:ext cx="3633916" cy="389916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Integrierte Gate-Treiber reduzieren die Grundfläche für BLDC-Motoren |  DigiKey">
            <a:extLst>
              <a:ext uri="{FF2B5EF4-FFF2-40B4-BE49-F238E27FC236}">
                <a16:creationId xmlns:a16="http://schemas.microsoft.com/office/drawing/2014/main" id="{EBDA9530-434E-E94E-8D2A-E65BA8F33A0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710263" y="2318313"/>
            <a:ext cx="4762500" cy="198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1375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Verwendete Programme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46" name="Picture 2" descr="Altium Designer Reviews 2023: Details, Pricing, &amp; Features | G2">
            <a:extLst>
              <a:ext uri="{FF2B5EF4-FFF2-40B4-BE49-F238E27FC236}">
                <a16:creationId xmlns:a16="http://schemas.microsoft.com/office/drawing/2014/main" id="{58AFD505-34B6-27CE-2153-0052F7C8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5407" y="1560369"/>
            <a:ext cx="1980085" cy="1980085"/>
          </a:xfrm>
          <a:prstGeom prst="rect">
            <a:avLst/>
          </a:prstGeom>
          <a:noFill/>
          <a:extLst>
            <a:ext uri="{909E8E84-426E-40DD-AFC4-6F175D3DCCD1}">
              <a14:hiddenFill xmlns:a14="http://schemas.microsoft.com/office/drawing/2010/main">
                <a:solidFill>
                  <a:srgbClr val="FFFFFF"/>
                </a:solidFill>
              </a14:hiddenFill>
            </a:ext>
          </a:extLst>
        </p:spPr>
      </p:pic>
      <p:pic>
        <p:nvPicPr>
          <p:cNvPr id="4" name="Grafik 3">
            <a:extLst>
              <a:ext uri="{FF2B5EF4-FFF2-40B4-BE49-F238E27FC236}">
                <a16:creationId xmlns:a16="http://schemas.microsoft.com/office/drawing/2014/main" id="{4B7D7116-1FB0-22B0-074B-AB2C384B1CA9}"/>
              </a:ext>
            </a:extLst>
          </p:cNvPr>
          <p:cNvPicPr>
            <a:picLocks noChangeAspect="1"/>
          </p:cNvPicPr>
          <p:nvPr/>
        </p:nvPicPr>
        <p:blipFill>
          <a:blip r:embed="rId4"/>
          <a:stretch>
            <a:fillRect/>
          </a:stretch>
        </p:blipFill>
        <p:spPr>
          <a:xfrm>
            <a:off x="5321047" y="1594725"/>
            <a:ext cx="1953450" cy="1953450"/>
          </a:xfrm>
          <a:prstGeom prst="rect">
            <a:avLst/>
          </a:prstGeom>
        </p:spPr>
      </p:pic>
      <p:pic>
        <p:nvPicPr>
          <p:cNvPr id="2" name="Picture 2">
            <a:extLst>
              <a:ext uri="{FF2B5EF4-FFF2-40B4-BE49-F238E27FC236}">
                <a16:creationId xmlns:a16="http://schemas.microsoft.com/office/drawing/2014/main" id="{455C8944-C3E9-A446-8138-F215643002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63856" y="6512975"/>
            <a:ext cx="3633916" cy="3899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3708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p>
            <a:pPr marL="285750" indent="-285750"/>
            <a:r>
              <a:rPr lang="de-AT" dirty="0"/>
              <a:t>Mikrocontroller und Sensorplatine fertigen</a:t>
            </a:r>
          </a:p>
          <a:p>
            <a:pPr marL="285750" indent="-285750"/>
            <a:r>
              <a:rPr lang="de-AT" dirty="0"/>
              <a:t>Platinen testen/verbessern</a:t>
            </a:r>
          </a:p>
          <a:p>
            <a:pPr marL="285750" indent="-285750"/>
            <a:r>
              <a:rPr lang="de-AT" dirty="0"/>
              <a:t>Platinen erweitern (Sensoren)</a:t>
            </a:r>
          </a:p>
          <a:p>
            <a:pPr marL="285750" indent="-285750"/>
            <a:endParaRPr lang="de-AT" dirty="0"/>
          </a:p>
          <a:p>
            <a:pPr marL="0" lvl="0" indent="0" algn="l" rtl="0">
              <a:spcBef>
                <a:spcPts val="0"/>
              </a:spcBef>
              <a:spcAft>
                <a:spcPts val="0"/>
              </a:spcAft>
              <a:buNone/>
            </a:pPr>
            <a:endParaRPr dirty="0"/>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Zukunftspläne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264;p37">
            <a:extLst>
              <a:ext uri="{FF2B5EF4-FFF2-40B4-BE49-F238E27FC236}">
                <a16:creationId xmlns:a16="http://schemas.microsoft.com/office/drawing/2014/main" id="{91910067-BFE3-53C0-4E22-57DF2FD11465}"/>
              </a:ext>
            </a:extLst>
          </p:cNvPr>
          <p:cNvSpPr txBox="1">
            <a:spLocks/>
          </p:cNvSpPr>
          <p:nvPr/>
        </p:nvSpPr>
        <p:spPr>
          <a:xfrm>
            <a:off x="-6301887" y="2013399"/>
            <a:ext cx="5279700" cy="22392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Montserrat"/>
              <a:buNone/>
              <a:defRPr sz="1400" b="0" i="0" u="none" strike="noStrike" cap="none">
                <a:solidFill>
                  <a:schemeClr val="lt1"/>
                </a:solidFill>
                <a:latin typeface="Montserrat"/>
                <a:ea typeface="Montserrat"/>
                <a:cs typeface="Montserrat"/>
                <a:sym typeface="Montserrat"/>
              </a:defRPr>
            </a:lvl1pPr>
            <a:lvl2pPr marL="914400" marR="0" lvl="1"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2pPr>
            <a:lvl3pPr marL="1371600" marR="0" lvl="2"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3pPr>
            <a:lvl4pPr marL="1828800" marR="0" lvl="3"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4pPr>
            <a:lvl5pPr marL="2286000" marR="0" lvl="4"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5pPr>
            <a:lvl6pPr marL="2743200" marR="0" lvl="5"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6pPr>
            <a:lvl7pPr marL="3200400" marR="0" lvl="6"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7pPr>
            <a:lvl8pPr marL="3657600" marR="0" lvl="7"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8pPr>
            <a:lvl9pPr marL="4114800" marR="0" lvl="8"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9pPr>
          </a:lstStyle>
          <a:p>
            <a:pPr marL="0" indent="0"/>
            <a:r>
              <a:rPr lang="de-AT" dirty="0"/>
              <a:t>Schule: 39,02h</a:t>
            </a:r>
          </a:p>
          <a:p>
            <a:pPr marL="0" indent="0"/>
            <a:r>
              <a:rPr lang="de-AT" dirty="0"/>
              <a:t>Freizeit: 83,56h</a:t>
            </a:r>
          </a:p>
          <a:p>
            <a:pPr marL="0" indent="0"/>
            <a:r>
              <a:rPr lang="de-AT" dirty="0"/>
              <a:t>Gesamt:122,58h</a:t>
            </a:r>
          </a:p>
        </p:txBody>
      </p:sp>
      <p:graphicFrame>
        <p:nvGraphicFramePr>
          <p:cNvPr id="3" name="Chart 1">
            <a:extLst>
              <a:ext uri="{FF2B5EF4-FFF2-40B4-BE49-F238E27FC236}">
                <a16:creationId xmlns:a16="http://schemas.microsoft.com/office/drawing/2014/main" id="{EA43AE28-C9FB-C788-C695-9243F527ADE9}"/>
              </a:ext>
            </a:extLst>
          </p:cNvPr>
          <p:cNvGraphicFramePr>
            <a:graphicFrameLocks/>
          </p:cNvGraphicFramePr>
          <p:nvPr>
            <p:extLst>
              <p:ext uri="{D42A27DB-BD31-4B8C-83A1-F6EECF244321}">
                <p14:modId xmlns:p14="http://schemas.microsoft.com/office/powerpoint/2010/main" val="1695732420"/>
              </p:ext>
            </p:extLst>
          </p:nvPr>
        </p:nvGraphicFramePr>
        <p:xfrm>
          <a:off x="11166119" y="1169385"/>
          <a:ext cx="5239809" cy="381450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8546392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3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Zeitaufwand</a:t>
            </a:r>
            <a:endParaRPr dirty="0"/>
          </a:p>
        </p:txBody>
      </p:sp>
      <p:grpSp>
        <p:nvGrpSpPr>
          <p:cNvPr id="991" name="Google Shape;991;p30"/>
          <p:cNvGrpSpPr/>
          <p:nvPr/>
        </p:nvGrpSpPr>
        <p:grpSpPr>
          <a:xfrm rot="10800000">
            <a:off x="7379194" y="-538557"/>
            <a:ext cx="1803578" cy="1592367"/>
            <a:chOff x="-4912150" y="-393637"/>
            <a:chExt cx="2057000" cy="1816112"/>
          </a:xfrm>
        </p:grpSpPr>
        <p:sp>
          <p:nvSpPr>
            <p:cNvPr id="992" name="Google Shape;992;p30"/>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Chart 1">
            <a:extLst>
              <a:ext uri="{FF2B5EF4-FFF2-40B4-BE49-F238E27FC236}">
                <a16:creationId xmlns:a16="http://schemas.microsoft.com/office/drawing/2014/main" id="{00000000-0008-0000-0200-00009F090000}"/>
              </a:ext>
            </a:extLst>
          </p:cNvPr>
          <p:cNvGraphicFramePr>
            <a:graphicFrameLocks/>
          </p:cNvGraphicFramePr>
          <p:nvPr>
            <p:extLst>
              <p:ext uri="{D42A27DB-BD31-4B8C-83A1-F6EECF244321}">
                <p14:modId xmlns:p14="http://schemas.microsoft.com/office/powerpoint/2010/main" val="2261627358"/>
              </p:ext>
            </p:extLst>
          </p:nvPr>
        </p:nvGraphicFramePr>
        <p:xfrm>
          <a:off x="2807824" y="1259074"/>
          <a:ext cx="5239809" cy="3814508"/>
        </p:xfrm>
        <a:graphic>
          <a:graphicData uri="http://schemas.openxmlformats.org/drawingml/2006/chart">
            <c:chart xmlns:c="http://schemas.openxmlformats.org/drawingml/2006/chart" xmlns:r="http://schemas.openxmlformats.org/officeDocument/2006/relationships" r:id="rId3"/>
          </a:graphicData>
        </a:graphic>
      </p:graphicFrame>
      <p:sp>
        <p:nvSpPr>
          <p:cNvPr id="3" name="Google Shape;1264;p37">
            <a:extLst>
              <a:ext uri="{FF2B5EF4-FFF2-40B4-BE49-F238E27FC236}">
                <a16:creationId xmlns:a16="http://schemas.microsoft.com/office/drawing/2014/main" id="{A110FC20-2053-36CB-B38D-241BB07BD770}"/>
              </a:ext>
            </a:extLst>
          </p:cNvPr>
          <p:cNvSpPr txBox="1">
            <a:spLocks/>
          </p:cNvSpPr>
          <p:nvPr/>
        </p:nvSpPr>
        <p:spPr>
          <a:xfrm>
            <a:off x="782850" y="2571750"/>
            <a:ext cx="5279700" cy="22392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Montserrat"/>
              <a:buNone/>
              <a:defRPr sz="1400" b="0" i="0" u="none" strike="noStrike" cap="none">
                <a:solidFill>
                  <a:schemeClr val="lt1"/>
                </a:solidFill>
                <a:latin typeface="Montserrat"/>
                <a:ea typeface="Montserrat"/>
                <a:cs typeface="Montserrat"/>
                <a:sym typeface="Montserrat"/>
              </a:defRPr>
            </a:lvl1pPr>
            <a:lvl2pPr marL="914400" marR="0" lvl="1"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2pPr>
            <a:lvl3pPr marL="1371600" marR="0" lvl="2"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3pPr>
            <a:lvl4pPr marL="1828800" marR="0" lvl="3"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4pPr>
            <a:lvl5pPr marL="2286000" marR="0" lvl="4"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5pPr>
            <a:lvl6pPr marL="2743200" marR="0" lvl="5"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6pPr>
            <a:lvl7pPr marL="3200400" marR="0" lvl="6"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7pPr>
            <a:lvl8pPr marL="3657600" marR="0" lvl="7"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8pPr>
            <a:lvl9pPr marL="4114800" marR="0" lvl="8"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9pPr>
          </a:lstStyle>
          <a:p>
            <a:pPr marL="0" indent="0"/>
            <a:r>
              <a:rPr lang="de-AT" dirty="0"/>
              <a:t>Schule: 39,02h</a:t>
            </a:r>
          </a:p>
          <a:p>
            <a:pPr marL="0" indent="0"/>
            <a:r>
              <a:rPr lang="de-AT" dirty="0"/>
              <a:t>Freizeit: 83,56h</a:t>
            </a:r>
          </a:p>
          <a:p>
            <a:pPr marL="0" indent="0"/>
            <a:r>
              <a:rPr lang="de-AT" dirty="0"/>
              <a:t>Gesamt:122,58h</a:t>
            </a:r>
          </a:p>
        </p:txBody>
      </p:sp>
    </p:spTree>
    <p:extLst>
      <p:ext uri="{BB962C8B-B14F-4D97-AF65-F5344CB8AC3E}">
        <p14:creationId xmlns:p14="http://schemas.microsoft.com/office/powerpoint/2010/main" val="1085225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3"/>
          <p:cNvSpPr txBox="1">
            <a:spLocks noGrp="1"/>
          </p:cNvSpPr>
          <p:nvPr>
            <p:ph type="title"/>
          </p:nvPr>
        </p:nvSpPr>
        <p:spPr>
          <a:xfrm>
            <a:off x="2598875" y="787425"/>
            <a:ext cx="3946500" cy="1175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02</a:t>
            </a:r>
            <a:endParaRPr dirty="0"/>
          </a:p>
        </p:txBody>
      </p:sp>
      <p:sp>
        <p:nvSpPr>
          <p:cNvPr id="1113" name="Google Shape;1113;p33"/>
          <p:cNvSpPr txBox="1">
            <a:spLocks noGrp="1"/>
          </p:cNvSpPr>
          <p:nvPr>
            <p:ph type="title" idx="2"/>
          </p:nvPr>
        </p:nvSpPr>
        <p:spPr>
          <a:xfrm>
            <a:off x="1368162" y="2347850"/>
            <a:ext cx="5176963" cy="1229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b="0" dirty="0">
                <a:latin typeface="Montserrat Medium"/>
                <a:ea typeface="Montserrat Medium"/>
                <a:cs typeface="Montserrat Medium"/>
                <a:sym typeface="Montserrat Medium"/>
              </a:rPr>
              <a:t>Datenübertragung</a:t>
            </a:r>
            <a:br>
              <a:rPr lang="en" b="0" dirty="0">
                <a:latin typeface="Montserrat Medium"/>
                <a:ea typeface="Montserrat Medium"/>
                <a:cs typeface="Montserrat Medium"/>
                <a:sym typeface="Montserrat Medium"/>
              </a:rPr>
            </a:br>
            <a:r>
              <a:rPr lang="en" b="0" dirty="0">
                <a:latin typeface="Montserrat Medium"/>
                <a:ea typeface="Montserrat Medium"/>
                <a:cs typeface="Montserrat Medium"/>
                <a:sym typeface="Montserrat Medium"/>
              </a:rPr>
              <a:t>&amp; 3D-Druck</a:t>
            </a:r>
            <a:br>
              <a:rPr lang="en" b="0" dirty="0">
                <a:latin typeface="Montserrat Medium"/>
                <a:ea typeface="Montserrat Medium"/>
                <a:cs typeface="Montserrat Medium"/>
                <a:sym typeface="Montserrat Medium"/>
              </a:rPr>
            </a:br>
            <a:endParaRPr dirty="0">
              <a:latin typeface="Montserrat"/>
              <a:ea typeface="Montserrat"/>
              <a:cs typeface="Montserrat"/>
              <a:sym typeface="Montserrat"/>
            </a:endParaRPr>
          </a:p>
        </p:txBody>
      </p:sp>
      <p:sp>
        <p:nvSpPr>
          <p:cNvPr id="1114" name="Google Shape;1114;p33"/>
          <p:cNvSpPr txBox="1">
            <a:spLocks noGrp="1"/>
          </p:cNvSpPr>
          <p:nvPr>
            <p:ph type="subTitle" idx="1"/>
          </p:nvPr>
        </p:nvSpPr>
        <p:spPr>
          <a:xfrm>
            <a:off x="2600195" y="3587180"/>
            <a:ext cx="3946500" cy="7128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Ben Heinicke</a:t>
            </a:r>
            <a:endParaRPr dirty="0"/>
          </a:p>
        </p:txBody>
      </p:sp>
      <p:grpSp>
        <p:nvGrpSpPr>
          <p:cNvPr id="1115" name="Google Shape;1115;p33"/>
          <p:cNvGrpSpPr/>
          <p:nvPr/>
        </p:nvGrpSpPr>
        <p:grpSpPr>
          <a:xfrm>
            <a:off x="2972897" y="2089316"/>
            <a:ext cx="3478000" cy="192185"/>
            <a:chOff x="4788672" y="2177404"/>
            <a:chExt cx="3478000" cy="192185"/>
          </a:xfrm>
        </p:grpSpPr>
        <p:sp>
          <p:nvSpPr>
            <p:cNvPr id="1116" name="Google Shape;1116;p33"/>
            <p:cNvSpPr/>
            <p:nvPr/>
          </p:nvSpPr>
          <p:spPr>
            <a:xfrm rot="-2700000" flipH="1">
              <a:off x="72509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 name="Google Shape;1117;p33"/>
            <p:cNvCxnSpPr>
              <a:stCxn id="1118" idx="6"/>
              <a:endCxn id="1119" idx="2"/>
            </p:cNvCxnSpPr>
            <p:nvPr/>
          </p:nvCxnSpPr>
          <p:spPr>
            <a:xfrm rot="10800000">
              <a:off x="4845772" y="2272517"/>
              <a:ext cx="3363900" cy="0"/>
            </a:xfrm>
            <a:prstGeom prst="straightConnector1">
              <a:avLst/>
            </a:prstGeom>
            <a:noFill/>
            <a:ln w="9525" cap="flat" cmpd="sng">
              <a:solidFill>
                <a:schemeClr val="lt1"/>
              </a:solidFill>
              <a:prstDash val="solid"/>
              <a:round/>
              <a:headEnd type="none" w="med" len="med"/>
              <a:tailEnd type="none" w="med" len="med"/>
            </a:ln>
          </p:spPr>
        </p:cxnSp>
        <p:sp>
          <p:nvSpPr>
            <p:cNvPr id="1119" name="Google Shape;1119;p33"/>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flipH="1">
              <a:off x="8209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33"/>
          <p:cNvGrpSpPr/>
          <p:nvPr/>
        </p:nvGrpSpPr>
        <p:grpSpPr>
          <a:xfrm flipH="1">
            <a:off x="7834772" y="2544125"/>
            <a:ext cx="1929500" cy="2210100"/>
            <a:chOff x="295725" y="-3462825"/>
            <a:chExt cx="1929500" cy="2210100"/>
          </a:xfrm>
        </p:grpSpPr>
        <p:sp>
          <p:nvSpPr>
            <p:cNvPr id="1121" name="Google Shape;1121;p33"/>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055046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p>
            <a:pPr marL="285750" indent="-285750"/>
            <a:r>
              <a:rPr lang="de-DE" dirty="0"/>
              <a:t>Übertragung der Sensordaten</a:t>
            </a:r>
            <a:endParaRPr dirty="0"/>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Zukunftspläne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01155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3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Team</a:t>
            </a:r>
            <a:endParaRPr dirty="0"/>
          </a:p>
        </p:txBody>
      </p:sp>
      <p:sp>
        <p:nvSpPr>
          <p:cNvPr id="986" name="Google Shape;986;p30"/>
          <p:cNvSpPr txBox="1">
            <a:spLocks noGrp="1"/>
          </p:cNvSpPr>
          <p:nvPr>
            <p:ph type="subTitle" idx="1"/>
          </p:nvPr>
        </p:nvSpPr>
        <p:spPr>
          <a:xfrm>
            <a:off x="1033550" y="2480675"/>
            <a:ext cx="2636100" cy="381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de-DE" dirty="0"/>
              <a:t>Hardware-Design</a:t>
            </a:r>
            <a:endParaRPr dirty="0"/>
          </a:p>
        </p:txBody>
      </p:sp>
      <p:sp>
        <p:nvSpPr>
          <p:cNvPr id="987" name="Google Shape;987;p30"/>
          <p:cNvSpPr txBox="1">
            <a:spLocks noGrp="1"/>
          </p:cNvSpPr>
          <p:nvPr>
            <p:ph type="subTitle" idx="3"/>
          </p:nvPr>
        </p:nvSpPr>
        <p:spPr>
          <a:xfrm>
            <a:off x="1033550" y="1642198"/>
            <a:ext cx="3192900" cy="641618"/>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Marcel </a:t>
            </a:r>
          </a:p>
          <a:p>
            <a:pPr marL="0" lvl="0" indent="0" algn="l" rtl="0">
              <a:spcBef>
                <a:spcPts val="0"/>
              </a:spcBef>
              <a:spcAft>
                <a:spcPts val="0"/>
              </a:spcAft>
              <a:buNone/>
            </a:pPr>
            <a:r>
              <a:rPr lang="en" dirty="0"/>
              <a:t>Bieder</a:t>
            </a:r>
            <a:endParaRPr dirty="0"/>
          </a:p>
        </p:txBody>
      </p:sp>
      <p:sp>
        <p:nvSpPr>
          <p:cNvPr id="989" name="Google Shape;989;p30"/>
          <p:cNvSpPr txBox="1">
            <a:spLocks noGrp="1"/>
          </p:cNvSpPr>
          <p:nvPr>
            <p:ph type="subTitle" idx="5"/>
          </p:nvPr>
        </p:nvSpPr>
        <p:spPr>
          <a:xfrm>
            <a:off x="1033550" y="4167677"/>
            <a:ext cx="2636100" cy="381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de-DE" dirty="0"/>
              <a:t>Datenübertragung &amp;      3D-Druck</a:t>
            </a:r>
            <a:endParaRPr dirty="0"/>
          </a:p>
        </p:txBody>
      </p:sp>
      <p:sp>
        <p:nvSpPr>
          <p:cNvPr id="990" name="Google Shape;990;p30"/>
          <p:cNvSpPr txBox="1">
            <a:spLocks noGrp="1"/>
          </p:cNvSpPr>
          <p:nvPr>
            <p:ph type="subTitle" idx="6"/>
          </p:nvPr>
        </p:nvSpPr>
        <p:spPr>
          <a:xfrm>
            <a:off x="1033550" y="3374923"/>
            <a:ext cx="3192900" cy="576927"/>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Ben </a:t>
            </a:r>
          </a:p>
          <a:p>
            <a:pPr marL="0" lvl="0" indent="0" algn="l" rtl="0">
              <a:spcBef>
                <a:spcPts val="0"/>
              </a:spcBef>
              <a:spcAft>
                <a:spcPts val="0"/>
              </a:spcAft>
              <a:buNone/>
            </a:pPr>
            <a:r>
              <a:rPr lang="en" dirty="0"/>
              <a:t>Heinicke</a:t>
            </a:r>
            <a:endParaRPr dirty="0"/>
          </a:p>
        </p:txBody>
      </p:sp>
      <p:grpSp>
        <p:nvGrpSpPr>
          <p:cNvPr id="991" name="Google Shape;991;p30"/>
          <p:cNvGrpSpPr/>
          <p:nvPr/>
        </p:nvGrpSpPr>
        <p:grpSpPr>
          <a:xfrm rot="10800000">
            <a:off x="7379194" y="-538557"/>
            <a:ext cx="1803578" cy="1592367"/>
            <a:chOff x="-4912150" y="-393637"/>
            <a:chExt cx="2057000" cy="1816112"/>
          </a:xfrm>
        </p:grpSpPr>
        <p:sp>
          <p:nvSpPr>
            <p:cNvPr id="992" name="Google Shape;992;p30"/>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 name="Google Shape;1012;p30"/>
          <p:cNvSpPr txBox="1">
            <a:spLocks noGrp="1"/>
          </p:cNvSpPr>
          <p:nvPr>
            <p:ph type="subTitle" idx="8"/>
          </p:nvPr>
        </p:nvSpPr>
        <p:spPr>
          <a:xfrm>
            <a:off x="5474325" y="2480675"/>
            <a:ext cx="2636100" cy="3810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Embedded-Software</a:t>
            </a:r>
            <a:endParaRPr dirty="0"/>
          </a:p>
        </p:txBody>
      </p:sp>
      <p:sp>
        <p:nvSpPr>
          <p:cNvPr id="1013" name="Google Shape;1013;p30"/>
          <p:cNvSpPr txBox="1">
            <a:spLocks noGrp="1"/>
          </p:cNvSpPr>
          <p:nvPr>
            <p:ph type="subTitle" idx="9"/>
          </p:nvPr>
        </p:nvSpPr>
        <p:spPr>
          <a:xfrm>
            <a:off x="4917550" y="1686232"/>
            <a:ext cx="3192900" cy="597584"/>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Maximilian </a:t>
            </a:r>
          </a:p>
          <a:p>
            <a:pPr marL="0" lvl="0" indent="0" algn="r" rtl="0">
              <a:spcBef>
                <a:spcPts val="0"/>
              </a:spcBef>
              <a:spcAft>
                <a:spcPts val="0"/>
              </a:spcAft>
              <a:buNone/>
            </a:pPr>
            <a:r>
              <a:rPr lang="de-DE" dirty="0"/>
              <a:t>Lendl</a:t>
            </a:r>
            <a:endParaRPr dirty="0"/>
          </a:p>
        </p:txBody>
      </p:sp>
      <p:sp>
        <p:nvSpPr>
          <p:cNvPr id="1015" name="Google Shape;1015;p30"/>
          <p:cNvSpPr txBox="1">
            <a:spLocks noGrp="1"/>
          </p:cNvSpPr>
          <p:nvPr>
            <p:ph type="subTitle" idx="14"/>
          </p:nvPr>
        </p:nvSpPr>
        <p:spPr>
          <a:xfrm>
            <a:off x="5474325" y="4167677"/>
            <a:ext cx="2636100" cy="3810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App-Development</a:t>
            </a:r>
            <a:endParaRPr dirty="0"/>
          </a:p>
        </p:txBody>
      </p:sp>
      <p:sp>
        <p:nvSpPr>
          <p:cNvPr id="1016" name="Google Shape;1016;p30"/>
          <p:cNvSpPr txBox="1">
            <a:spLocks noGrp="1"/>
          </p:cNvSpPr>
          <p:nvPr>
            <p:ph type="subTitle" idx="15"/>
          </p:nvPr>
        </p:nvSpPr>
        <p:spPr>
          <a:xfrm>
            <a:off x="4746812" y="3317917"/>
            <a:ext cx="3363638" cy="633933"/>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Sebastian </a:t>
            </a:r>
          </a:p>
          <a:p>
            <a:pPr marL="0" lvl="0" indent="0" algn="r" rtl="0">
              <a:spcBef>
                <a:spcPts val="0"/>
              </a:spcBef>
              <a:spcAft>
                <a:spcPts val="0"/>
              </a:spcAft>
              <a:buNone/>
            </a:pPr>
            <a:r>
              <a:rPr lang="de-DE" dirty="0"/>
              <a:t>Hinterberger</a:t>
            </a:r>
            <a:endParaRPr dirty="0"/>
          </a:p>
        </p:txBody>
      </p:sp>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30"/>
          <p:cNvGrpSpPr/>
          <p:nvPr/>
        </p:nvGrpSpPr>
        <p:grpSpPr>
          <a:xfrm>
            <a:off x="1148150" y="2282921"/>
            <a:ext cx="6847800" cy="192185"/>
            <a:chOff x="1148150" y="2347308"/>
            <a:chExt cx="6847800" cy="192185"/>
          </a:xfrm>
        </p:grpSpPr>
        <p:cxnSp>
          <p:nvCxnSpPr>
            <p:cNvPr id="1024" name="Google Shape;1024;p30"/>
            <p:cNvCxnSpPr>
              <a:stCxn id="1025" idx="2"/>
              <a:endCxn id="1026" idx="6"/>
            </p:cNvCxnSpPr>
            <p:nvPr/>
          </p:nvCxnSpPr>
          <p:spPr>
            <a:xfrm>
              <a:off x="1205150" y="2443408"/>
              <a:ext cx="6733800" cy="0"/>
            </a:xfrm>
            <a:prstGeom prst="straightConnector1">
              <a:avLst/>
            </a:prstGeom>
            <a:noFill/>
            <a:ln w="9525" cap="flat" cmpd="sng">
              <a:solidFill>
                <a:schemeClr val="lt1"/>
              </a:solidFill>
              <a:prstDash val="solid"/>
              <a:round/>
              <a:headEnd type="none" w="med" len="med"/>
              <a:tailEnd type="none" w="med" len="med"/>
            </a:ln>
          </p:spPr>
        </p:cxnSp>
        <p:sp>
          <p:nvSpPr>
            <p:cNvPr id="1025" name="Google Shape;1025;p30"/>
            <p:cNvSpPr/>
            <p:nvPr/>
          </p:nvSpPr>
          <p:spPr>
            <a:xfrm flipH="1">
              <a:off x="1148150" y="241490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0"/>
            <p:cNvSpPr/>
            <p:nvPr/>
          </p:nvSpPr>
          <p:spPr>
            <a:xfrm flipH="1">
              <a:off x="7938950" y="241490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0"/>
            <p:cNvSpPr/>
            <p:nvPr/>
          </p:nvSpPr>
          <p:spPr>
            <a:xfrm rot="-2700000" flipH="1">
              <a:off x="4062342" y="2375513"/>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30"/>
          <p:cNvGrpSpPr/>
          <p:nvPr/>
        </p:nvGrpSpPr>
        <p:grpSpPr>
          <a:xfrm>
            <a:off x="1148150" y="3957025"/>
            <a:ext cx="6847800" cy="192185"/>
            <a:chOff x="1148150" y="2347308"/>
            <a:chExt cx="6847800" cy="192185"/>
          </a:xfrm>
        </p:grpSpPr>
        <p:cxnSp>
          <p:nvCxnSpPr>
            <p:cNvPr id="1029" name="Google Shape;1029;p30"/>
            <p:cNvCxnSpPr>
              <a:stCxn id="1030" idx="2"/>
              <a:endCxn id="1031" idx="6"/>
            </p:cNvCxnSpPr>
            <p:nvPr/>
          </p:nvCxnSpPr>
          <p:spPr>
            <a:xfrm>
              <a:off x="1205150" y="2443408"/>
              <a:ext cx="6733800" cy="0"/>
            </a:xfrm>
            <a:prstGeom prst="straightConnector1">
              <a:avLst/>
            </a:prstGeom>
            <a:noFill/>
            <a:ln w="9525" cap="flat" cmpd="sng">
              <a:solidFill>
                <a:schemeClr val="lt1"/>
              </a:solidFill>
              <a:prstDash val="solid"/>
              <a:round/>
              <a:headEnd type="none" w="med" len="med"/>
              <a:tailEnd type="none" w="med" len="med"/>
            </a:ln>
          </p:spPr>
        </p:cxnSp>
        <p:sp>
          <p:nvSpPr>
            <p:cNvPr id="1030" name="Google Shape;1030;p30"/>
            <p:cNvSpPr/>
            <p:nvPr/>
          </p:nvSpPr>
          <p:spPr>
            <a:xfrm flipH="1">
              <a:off x="1148150" y="241490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flipH="1">
              <a:off x="7938950" y="2414908"/>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rot="-8100000">
              <a:off x="5353817" y="2375513"/>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hteck 1">
            <a:extLst>
              <a:ext uri="{FF2B5EF4-FFF2-40B4-BE49-F238E27FC236}">
                <a16:creationId xmlns:a16="http://schemas.microsoft.com/office/drawing/2014/main" id="{9EAB890E-8B8B-BBBA-426E-AD2942843241}"/>
              </a:ext>
            </a:extLst>
          </p:cNvPr>
          <p:cNvSpPr/>
          <p:nvPr/>
        </p:nvSpPr>
        <p:spPr>
          <a:xfrm>
            <a:off x="3516406" y="1956547"/>
            <a:ext cx="2091018" cy="2822821"/>
          </a:xfrm>
          <a:prstGeom prst="rect">
            <a:avLst/>
          </a:prstGeom>
          <a:solidFill>
            <a:srgbClr val="F6F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Google Shape;987;p30">
            <a:extLst>
              <a:ext uri="{FF2B5EF4-FFF2-40B4-BE49-F238E27FC236}">
                <a16:creationId xmlns:a16="http://schemas.microsoft.com/office/drawing/2014/main" id="{55CAA38E-DDFB-E535-E59A-8E11507910F4}"/>
              </a:ext>
            </a:extLst>
          </p:cNvPr>
          <p:cNvSpPr txBox="1">
            <a:spLocks/>
          </p:cNvSpPr>
          <p:nvPr/>
        </p:nvSpPr>
        <p:spPr>
          <a:xfrm>
            <a:off x="3446188" y="2714383"/>
            <a:ext cx="2251624" cy="641618"/>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000"/>
              <a:buFont typeface="Montserrat"/>
              <a:buNone/>
              <a:defRPr sz="2000" b="1" i="0" u="none" strike="noStrike" cap="none">
                <a:solidFill>
                  <a:schemeClr val="lt1"/>
                </a:solidFill>
                <a:latin typeface="Montserrat"/>
                <a:ea typeface="Montserrat"/>
                <a:cs typeface="Montserrat"/>
                <a:sym typeface="Montserrat"/>
              </a:defRPr>
            </a:lvl1pPr>
            <a:lvl2pPr marL="914400" marR="0" lvl="1"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2pPr>
            <a:lvl3pPr marL="1371600" marR="0" lvl="2"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3pPr>
            <a:lvl4pPr marL="1828800" marR="0" lvl="3"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4pPr>
            <a:lvl5pPr marL="2286000" marR="0" lvl="4"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5pPr>
            <a:lvl6pPr marL="2743200" marR="0" lvl="5"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6pPr>
            <a:lvl7pPr marL="3200400" marR="0" lvl="6"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7pPr>
            <a:lvl8pPr marL="3657600" marR="0" lvl="7"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8pPr>
            <a:lvl9pPr marL="4114800" marR="0" lvl="8" indent="-330200" algn="r" rtl="0">
              <a:lnSpc>
                <a:spcPct val="100000"/>
              </a:lnSpc>
              <a:spcBef>
                <a:spcPts val="0"/>
              </a:spcBef>
              <a:spcAft>
                <a:spcPts val="0"/>
              </a:spcAft>
              <a:buClr>
                <a:schemeClr val="dk1"/>
              </a:buClr>
              <a:buSzPts val="2000"/>
              <a:buFont typeface="Montserrat"/>
              <a:buNone/>
              <a:defRPr sz="2000" b="0" i="0" u="none" strike="noStrike" cap="none">
                <a:solidFill>
                  <a:schemeClr val="dk1"/>
                </a:solidFill>
                <a:latin typeface="Montserrat"/>
                <a:ea typeface="Montserrat"/>
                <a:cs typeface="Montserrat"/>
                <a:sym typeface="Montserrat"/>
              </a:defRPr>
            </a:lvl9pPr>
          </a:lstStyle>
          <a:p>
            <a:pPr marL="0" indent="0" algn="ctr"/>
            <a:r>
              <a:rPr lang="de-DE" dirty="0"/>
              <a:t>Dipl. -Ing.</a:t>
            </a:r>
          </a:p>
          <a:p>
            <a:pPr marL="0" indent="0" algn="ctr"/>
            <a:r>
              <a:rPr lang="de-DE" dirty="0"/>
              <a:t>Josef Reisinger</a:t>
            </a:r>
          </a:p>
        </p:txBody>
      </p:sp>
      <p:sp>
        <p:nvSpPr>
          <p:cNvPr id="10" name="Google Shape;986;p30">
            <a:extLst>
              <a:ext uri="{FF2B5EF4-FFF2-40B4-BE49-F238E27FC236}">
                <a16:creationId xmlns:a16="http://schemas.microsoft.com/office/drawing/2014/main" id="{C7F8D340-9B1A-6C96-A9E1-96D9D00A1F53}"/>
              </a:ext>
            </a:extLst>
          </p:cNvPr>
          <p:cNvSpPr txBox="1">
            <a:spLocks/>
          </p:cNvSpPr>
          <p:nvPr/>
        </p:nvSpPr>
        <p:spPr>
          <a:xfrm>
            <a:off x="4004363" y="3356001"/>
            <a:ext cx="996394" cy="3810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Montserrat"/>
              <a:buNone/>
              <a:defRPr sz="1400" b="0" i="0" u="none" strike="noStrike" cap="none">
                <a:solidFill>
                  <a:schemeClr val="lt1"/>
                </a:solidFill>
                <a:latin typeface="Montserrat"/>
                <a:ea typeface="Montserrat"/>
                <a:cs typeface="Montserrat"/>
                <a:sym typeface="Montserrat"/>
              </a:defRPr>
            </a:lvl1pPr>
            <a:lvl2pPr marL="914400" marR="0" lvl="1"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2pPr>
            <a:lvl3pPr marL="1371600" marR="0" lvl="2"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3pPr>
            <a:lvl4pPr marL="1828800" marR="0" lvl="3"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4pPr>
            <a:lvl5pPr marL="2286000" marR="0" lvl="4"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5pPr>
            <a:lvl6pPr marL="2743200" marR="0" lvl="5"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6pPr>
            <a:lvl7pPr marL="3200400" marR="0" lvl="6"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7pPr>
            <a:lvl8pPr marL="3657600" marR="0" lvl="7"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8pPr>
            <a:lvl9pPr marL="4114800" marR="0" lvl="8"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9pPr>
          </a:lstStyle>
          <a:p>
            <a:pPr marL="0" indent="0"/>
            <a:r>
              <a:rPr lang="de-DE" dirty="0"/>
              <a:t>Betreuer</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3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Zeitaufwand</a:t>
            </a:r>
            <a:endParaRPr dirty="0"/>
          </a:p>
        </p:txBody>
      </p:sp>
      <p:grpSp>
        <p:nvGrpSpPr>
          <p:cNvPr id="991" name="Google Shape;991;p30"/>
          <p:cNvGrpSpPr/>
          <p:nvPr/>
        </p:nvGrpSpPr>
        <p:grpSpPr>
          <a:xfrm rot="10800000">
            <a:off x="7379194" y="-538557"/>
            <a:ext cx="1803578" cy="1592367"/>
            <a:chOff x="-4912150" y="-393637"/>
            <a:chExt cx="2057000" cy="1816112"/>
          </a:xfrm>
        </p:grpSpPr>
        <p:sp>
          <p:nvSpPr>
            <p:cNvPr id="992" name="Google Shape;992;p30"/>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Untertitel 3">
            <a:extLst>
              <a:ext uri="{FF2B5EF4-FFF2-40B4-BE49-F238E27FC236}">
                <a16:creationId xmlns:a16="http://schemas.microsoft.com/office/drawing/2014/main" id="{84AAE19F-498D-D57D-0455-84AAF8CE633F}"/>
              </a:ext>
            </a:extLst>
          </p:cNvPr>
          <p:cNvSpPr>
            <a:spLocks noGrp="1"/>
          </p:cNvSpPr>
          <p:nvPr>
            <p:ph type="subTitle" idx="1"/>
          </p:nvPr>
        </p:nvSpPr>
        <p:spPr/>
        <p:txBody>
          <a:bodyPr/>
          <a:lstStyle/>
          <a:p>
            <a:endParaRPr lang="de-DE"/>
          </a:p>
        </p:txBody>
      </p:sp>
      <p:sp>
        <p:nvSpPr>
          <p:cNvPr id="6" name="Untertitel 5">
            <a:extLst>
              <a:ext uri="{FF2B5EF4-FFF2-40B4-BE49-F238E27FC236}">
                <a16:creationId xmlns:a16="http://schemas.microsoft.com/office/drawing/2014/main" id="{EE7BB408-31EF-A48A-B9DB-E07ECE8D9A72}"/>
              </a:ext>
            </a:extLst>
          </p:cNvPr>
          <p:cNvSpPr>
            <a:spLocks noGrp="1"/>
          </p:cNvSpPr>
          <p:nvPr>
            <p:ph type="subTitle" idx="3"/>
          </p:nvPr>
        </p:nvSpPr>
        <p:spPr/>
        <p:txBody>
          <a:bodyPr/>
          <a:lstStyle/>
          <a:p>
            <a:endParaRPr lang="de-DE"/>
          </a:p>
        </p:txBody>
      </p:sp>
      <p:sp>
        <p:nvSpPr>
          <p:cNvPr id="8" name="Untertitel 7">
            <a:extLst>
              <a:ext uri="{FF2B5EF4-FFF2-40B4-BE49-F238E27FC236}">
                <a16:creationId xmlns:a16="http://schemas.microsoft.com/office/drawing/2014/main" id="{754F1CAC-947B-7D9A-BA55-CA977B793AF7}"/>
              </a:ext>
            </a:extLst>
          </p:cNvPr>
          <p:cNvSpPr>
            <a:spLocks noGrp="1"/>
          </p:cNvSpPr>
          <p:nvPr>
            <p:ph type="subTitle" idx="5"/>
          </p:nvPr>
        </p:nvSpPr>
        <p:spPr/>
        <p:txBody>
          <a:bodyPr/>
          <a:lstStyle/>
          <a:p>
            <a:endParaRPr lang="de-DE"/>
          </a:p>
        </p:txBody>
      </p:sp>
      <p:sp>
        <p:nvSpPr>
          <p:cNvPr id="10" name="Untertitel 9">
            <a:extLst>
              <a:ext uri="{FF2B5EF4-FFF2-40B4-BE49-F238E27FC236}">
                <a16:creationId xmlns:a16="http://schemas.microsoft.com/office/drawing/2014/main" id="{24E843CD-ED2E-A650-3B5D-1BB8A5D9B7CB}"/>
              </a:ext>
            </a:extLst>
          </p:cNvPr>
          <p:cNvSpPr>
            <a:spLocks noGrp="1"/>
          </p:cNvSpPr>
          <p:nvPr>
            <p:ph type="subTitle" idx="6"/>
          </p:nvPr>
        </p:nvSpPr>
        <p:spPr/>
        <p:txBody>
          <a:bodyPr/>
          <a:lstStyle/>
          <a:p>
            <a:endParaRPr lang="de-DE"/>
          </a:p>
        </p:txBody>
      </p:sp>
      <p:sp>
        <p:nvSpPr>
          <p:cNvPr id="12" name="Untertitel 11">
            <a:extLst>
              <a:ext uri="{FF2B5EF4-FFF2-40B4-BE49-F238E27FC236}">
                <a16:creationId xmlns:a16="http://schemas.microsoft.com/office/drawing/2014/main" id="{00D991A2-505C-9A2C-2650-E33C217025F2}"/>
              </a:ext>
            </a:extLst>
          </p:cNvPr>
          <p:cNvSpPr>
            <a:spLocks noGrp="1"/>
          </p:cNvSpPr>
          <p:nvPr>
            <p:ph type="subTitle" idx="8"/>
          </p:nvPr>
        </p:nvSpPr>
        <p:spPr/>
        <p:txBody>
          <a:bodyPr/>
          <a:lstStyle/>
          <a:p>
            <a:endParaRPr lang="de-DE"/>
          </a:p>
        </p:txBody>
      </p:sp>
      <p:sp>
        <p:nvSpPr>
          <p:cNvPr id="14" name="Untertitel 13">
            <a:extLst>
              <a:ext uri="{FF2B5EF4-FFF2-40B4-BE49-F238E27FC236}">
                <a16:creationId xmlns:a16="http://schemas.microsoft.com/office/drawing/2014/main" id="{FC7DEDA5-D3BE-9E8F-6C52-A1D8A41D392B}"/>
              </a:ext>
            </a:extLst>
          </p:cNvPr>
          <p:cNvSpPr>
            <a:spLocks noGrp="1"/>
          </p:cNvSpPr>
          <p:nvPr>
            <p:ph type="subTitle" idx="9"/>
          </p:nvPr>
        </p:nvSpPr>
        <p:spPr/>
        <p:txBody>
          <a:bodyPr/>
          <a:lstStyle/>
          <a:p>
            <a:endParaRPr lang="de-DE"/>
          </a:p>
        </p:txBody>
      </p:sp>
      <p:sp>
        <p:nvSpPr>
          <p:cNvPr id="16" name="Untertitel 15">
            <a:extLst>
              <a:ext uri="{FF2B5EF4-FFF2-40B4-BE49-F238E27FC236}">
                <a16:creationId xmlns:a16="http://schemas.microsoft.com/office/drawing/2014/main" id="{7B55AE9D-6442-15AC-D370-C3DBEEBB34D0}"/>
              </a:ext>
            </a:extLst>
          </p:cNvPr>
          <p:cNvSpPr>
            <a:spLocks noGrp="1"/>
          </p:cNvSpPr>
          <p:nvPr>
            <p:ph type="subTitle" idx="14"/>
          </p:nvPr>
        </p:nvSpPr>
        <p:spPr/>
        <p:txBody>
          <a:bodyPr/>
          <a:lstStyle/>
          <a:p>
            <a:endParaRPr lang="de-DE"/>
          </a:p>
        </p:txBody>
      </p:sp>
      <p:sp>
        <p:nvSpPr>
          <p:cNvPr id="18" name="Untertitel 17">
            <a:extLst>
              <a:ext uri="{FF2B5EF4-FFF2-40B4-BE49-F238E27FC236}">
                <a16:creationId xmlns:a16="http://schemas.microsoft.com/office/drawing/2014/main" id="{BDFB2200-8A72-D0AC-DB47-B1123EA89919}"/>
              </a:ext>
            </a:extLst>
          </p:cNvPr>
          <p:cNvSpPr>
            <a:spLocks noGrp="1"/>
          </p:cNvSpPr>
          <p:nvPr>
            <p:ph type="subTitle" idx="15"/>
          </p:nvPr>
        </p:nvSpPr>
        <p:spPr/>
        <p:txBody>
          <a:bodyPr/>
          <a:lstStyle/>
          <a:p>
            <a:endParaRPr lang="de-DE"/>
          </a:p>
        </p:txBody>
      </p:sp>
    </p:spTree>
    <p:extLst>
      <p:ext uri="{BB962C8B-B14F-4D97-AF65-F5344CB8AC3E}">
        <p14:creationId xmlns:p14="http://schemas.microsoft.com/office/powerpoint/2010/main" val="33470369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3"/>
          <p:cNvSpPr txBox="1">
            <a:spLocks noGrp="1"/>
          </p:cNvSpPr>
          <p:nvPr>
            <p:ph type="title"/>
          </p:nvPr>
        </p:nvSpPr>
        <p:spPr>
          <a:xfrm>
            <a:off x="2598875" y="787425"/>
            <a:ext cx="3946500" cy="1175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03</a:t>
            </a:r>
            <a:endParaRPr dirty="0"/>
          </a:p>
        </p:txBody>
      </p:sp>
      <p:sp>
        <p:nvSpPr>
          <p:cNvPr id="1113" name="Google Shape;1113;p33"/>
          <p:cNvSpPr txBox="1">
            <a:spLocks noGrp="1"/>
          </p:cNvSpPr>
          <p:nvPr>
            <p:ph type="title" idx="2"/>
          </p:nvPr>
        </p:nvSpPr>
        <p:spPr>
          <a:xfrm>
            <a:off x="2379384" y="2347850"/>
            <a:ext cx="4165742" cy="1229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b="0" dirty="0">
                <a:latin typeface="Montserrat Medium"/>
                <a:ea typeface="Montserrat Medium"/>
                <a:cs typeface="Montserrat Medium"/>
                <a:sym typeface="Montserrat Medium"/>
              </a:rPr>
              <a:t>Embedded-Software</a:t>
            </a:r>
            <a:endParaRPr dirty="0">
              <a:latin typeface="Montserrat"/>
              <a:ea typeface="Montserrat"/>
              <a:cs typeface="Montserrat"/>
              <a:sym typeface="Montserrat"/>
            </a:endParaRPr>
          </a:p>
        </p:txBody>
      </p:sp>
      <p:grpSp>
        <p:nvGrpSpPr>
          <p:cNvPr id="1115" name="Google Shape;1115;p33"/>
          <p:cNvGrpSpPr/>
          <p:nvPr/>
        </p:nvGrpSpPr>
        <p:grpSpPr>
          <a:xfrm>
            <a:off x="2972897" y="2089316"/>
            <a:ext cx="3478000" cy="192185"/>
            <a:chOff x="4788672" y="2177404"/>
            <a:chExt cx="3478000" cy="192185"/>
          </a:xfrm>
        </p:grpSpPr>
        <p:sp>
          <p:nvSpPr>
            <p:cNvPr id="1116" name="Google Shape;1116;p33"/>
            <p:cNvSpPr/>
            <p:nvPr/>
          </p:nvSpPr>
          <p:spPr>
            <a:xfrm rot="-2700000" flipH="1">
              <a:off x="72509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 name="Google Shape;1117;p33"/>
            <p:cNvCxnSpPr>
              <a:stCxn id="1118" idx="6"/>
              <a:endCxn id="1119" idx="2"/>
            </p:cNvCxnSpPr>
            <p:nvPr/>
          </p:nvCxnSpPr>
          <p:spPr>
            <a:xfrm rot="10800000">
              <a:off x="4845772" y="2272517"/>
              <a:ext cx="3363900" cy="0"/>
            </a:xfrm>
            <a:prstGeom prst="straightConnector1">
              <a:avLst/>
            </a:prstGeom>
            <a:noFill/>
            <a:ln w="9525" cap="flat" cmpd="sng">
              <a:solidFill>
                <a:schemeClr val="lt1"/>
              </a:solidFill>
              <a:prstDash val="solid"/>
              <a:round/>
              <a:headEnd type="none" w="med" len="med"/>
              <a:tailEnd type="none" w="med" len="med"/>
            </a:ln>
          </p:spPr>
        </p:cxnSp>
        <p:sp>
          <p:nvSpPr>
            <p:cNvPr id="1119" name="Google Shape;1119;p33"/>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flipH="1">
              <a:off x="8209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33"/>
          <p:cNvGrpSpPr/>
          <p:nvPr/>
        </p:nvGrpSpPr>
        <p:grpSpPr>
          <a:xfrm flipH="1">
            <a:off x="7834772" y="2544125"/>
            <a:ext cx="1929500" cy="2210100"/>
            <a:chOff x="295725" y="-3462825"/>
            <a:chExt cx="1929500" cy="2210100"/>
          </a:xfrm>
        </p:grpSpPr>
        <p:sp>
          <p:nvSpPr>
            <p:cNvPr id="1121" name="Google Shape;1121;p33"/>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33"/>
          <p:cNvGrpSpPr/>
          <p:nvPr/>
        </p:nvGrpSpPr>
        <p:grpSpPr>
          <a:xfrm>
            <a:off x="1005972" y="2347838"/>
            <a:ext cx="873188" cy="546900"/>
            <a:chOff x="1115510" y="4327288"/>
            <a:chExt cx="873188" cy="546900"/>
          </a:xfrm>
        </p:grpSpPr>
        <p:sp>
          <p:nvSpPr>
            <p:cNvPr id="1147" name="Google Shape;1147;p33"/>
            <p:cNvSpPr/>
            <p:nvPr/>
          </p:nvSpPr>
          <p:spPr>
            <a:xfrm flipH="1">
              <a:off x="1115510" y="4327288"/>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 name="Google Shape;1148;p33"/>
            <p:cNvGrpSpPr/>
            <p:nvPr/>
          </p:nvGrpSpPr>
          <p:grpSpPr>
            <a:xfrm flipH="1">
              <a:off x="1664772" y="4493938"/>
              <a:ext cx="323925" cy="323650"/>
              <a:chOff x="1608625" y="299800"/>
              <a:chExt cx="323925" cy="323650"/>
            </a:xfrm>
          </p:grpSpPr>
          <p:sp>
            <p:nvSpPr>
              <p:cNvPr id="1149" name="Google Shape;1149;p33"/>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3"/>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3"/>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1114;p33">
            <a:extLst>
              <a:ext uri="{FF2B5EF4-FFF2-40B4-BE49-F238E27FC236}">
                <a16:creationId xmlns:a16="http://schemas.microsoft.com/office/drawing/2014/main" id="{7172CA2C-8A32-3E0F-D7A1-3D9CE7663C3D}"/>
              </a:ext>
            </a:extLst>
          </p:cNvPr>
          <p:cNvSpPr txBox="1">
            <a:spLocks/>
          </p:cNvSpPr>
          <p:nvPr/>
        </p:nvSpPr>
        <p:spPr>
          <a:xfrm>
            <a:off x="2600195" y="3587180"/>
            <a:ext cx="3946500" cy="7128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r" rtl="0">
              <a:lnSpc>
                <a:spcPct val="100000"/>
              </a:lnSpc>
              <a:spcBef>
                <a:spcPts val="0"/>
              </a:spcBef>
              <a:spcAft>
                <a:spcPts val="0"/>
              </a:spcAft>
              <a:buClr>
                <a:schemeClr val="lt1"/>
              </a:buClr>
              <a:buSzPts val="1400"/>
              <a:buFont typeface="Montserrat"/>
              <a:buNone/>
              <a:defRPr sz="1800" b="0" i="0" u="none" strike="noStrike" cap="none">
                <a:solidFill>
                  <a:schemeClr val="lt1"/>
                </a:solidFill>
                <a:latin typeface="Montserrat"/>
                <a:ea typeface="Montserrat"/>
                <a:cs typeface="Montserrat"/>
                <a:sym typeface="Montserrat"/>
              </a:defRPr>
            </a:lvl1pPr>
            <a:lvl2pPr marL="914400" marR="0" lvl="1"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2pPr>
            <a:lvl3pPr marL="1371600" marR="0" lvl="2"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3pPr>
            <a:lvl4pPr marL="1828800" marR="0" lvl="3"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4pPr>
            <a:lvl5pPr marL="2286000" marR="0" lvl="4"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5pPr>
            <a:lvl6pPr marL="2743200" marR="0" lvl="5"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6pPr>
            <a:lvl7pPr marL="3200400" marR="0" lvl="6"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7pPr>
            <a:lvl8pPr marL="3657600" marR="0" lvl="7"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8pPr>
            <a:lvl9pPr marL="4114800" marR="0" lvl="8" indent="-330200" algn="ctr" rtl="0">
              <a:lnSpc>
                <a:spcPct val="100000"/>
              </a:lnSpc>
              <a:spcBef>
                <a:spcPts val="0"/>
              </a:spcBef>
              <a:spcAft>
                <a:spcPts val="0"/>
              </a:spcAft>
              <a:buClr>
                <a:schemeClr val="lt1"/>
              </a:buClr>
              <a:buSzPts val="2000"/>
              <a:buFont typeface="Montserrat"/>
              <a:buNone/>
              <a:defRPr sz="2000" b="0" i="0" u="none" strike="noStrike" cap="none">
                <a:solidFill>
                  <a:schemeClr val="lt1"/>
                </a:solidFill>
                <a:latin typeface="Montserrat"/>
                <a:ea typeface="Montserrat"/>
                <a:cs typeface="Montserrat"/>
                <a:sym typeface="Montserrat"/>
              </a:defRPr>
            </a:lvl9pPr>
          </a:lstStyle>
          <a:p>
            <a:pPr marL="0" indent="0"/>
            <a:r>
              <a:rPr lang="de-DE" dirty="0"/>
              <a:t>Maximilian Lendl</a:t>
            </a:r>
          </a:p>
        </p:txBody>
      </p:sp>
    </p:spTree>
    <p:extLst>
      <p:ext uri="{BB962C8B-B14F-4D97-AF65-F5344CB8AC3E}">
        <p14:creationId xmlns:p14="http://schemas.microsoft.com/office/powerpoint/2010/main" val="27608792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endParaRPr dirty="0"/>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Zukunftspläne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10194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3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Zeitaufwand</a:t>
            </a:r>
            <a:endParaRPr dirty="0"/>
          </a:p>
        </p:txBody>
      </p:sp>
      <p:grpSp>
        <p:nvGrpSpPr>
          <p:cNvPr id="991" name="Google Shape;991;p30"/>
          <p:cNvGrpSpPr/>
          <p:nvPr/>
        </p:nvGrpSpPr>
        <p:grpSpPr>
          <a:xfrm rot="10800000">
            <a:off x="7379194" y="-538557"/>
            <a:ext cx="1803578" cy="1592367"/>
            <a:chOff x="-4912150" y="-393637"/>
            <a:chExt cx="2057000" cy="1816112"/>
          </a:xfrm>
        </p:grpSpPr>
        <p:sp>
          <p:nvSpPr>
            <p:cNvPr id="992" name="Google Shape;992;p30"/>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Untertitel 3">
            <a:extLst>
              <a:ext uri="{FF2B5EF4-FFF2-40B4-BE49-F238E27FC236}">
                <a16:creationId xmlns:a16="http://schemas.microsoft.com/office/drawing/2014/main" id="{84AAE19F-498D-D57D-0455-84AAF8CE633F}"/>
              </a:ext>
            </a:extLst>
          </p:cNvPr>
          <p:cNvSpPr>
            <a:spLocks noGrp="1"/>
          </p:cNvSpPr>
          <p:nvPr>
            <p:ph type="subTitle" idx="1"/>
          </p:nvPr>
        </p:nvSpPr>
        <p:spPr/>
        <p:txBody>
          <a:bodyPr/>
          <a:lstStyle/>
          <a:p>
            <a:endParaRPr lang="de-DE"/>
          </a:p>
        </p:txBody>
      </p:sp>
      <p:sp>
        <p:nvSpPr>
          <p:cNvPr id="6" name="Untertitel 5">
            <a:extLst>
              <a:ext uri="{FF2B5EF4-FFF2-40B4-BE49-F238E27FC236}">
                <a16:creationId xmlns:a16="http://schemas.microsoft.com/office/drawing/2014/main" id="{EE7BB408-31EF-A48A-B9DB-E07ECE8D9A72}"/>
              </a:ext>
            </a:extLst>
          </p:cNvPr>
          <p:cNvSpPr>
            <a:spLocks noGrp="1"/>
          </p:cNvSpPr>
          <p:nvPr>
            <p:ph type="subTitle" idx="3"/>
          </p:nvPr>
        </p:nvSpPr>
        <p:spPr/>
        <p:txBody>
          <a:bodyPr/>
          <a:lstStyle/>
          <a:p>
            <a:endParaRPr lang="de-DE"/>
          </a:p>
        </p:txBody>
      </p:sp>
      <p:sp>
        <p:nvSpPr>
          <p:cNvPr id="8" name="Untertitel 7">
            <a:extLst>
              <a:ext uri="{FF2B5EF4-FFF2-40B4-BE49-F238E27FC236}">
                <a16:creationId xmlns:a16="http://schemas.microsoft.com/office/drawing/2014/main" id="{754F1CAC-947B-7D9A-BA55-CA977B793AF7}"/>
              </a:ext>
            </a:extLst>
          </p:cNvPr>
          <p:cNvSpPr>
            <a:spLocks noGrp="1"/>
          </p:cNvSpPr>
          <p:nvPr>
            <p:ph type="subTitle" idx="5"/>
          </p:nvPr>
        </p:nvSpPr>
        <p:spPr/>
        <p:txBody>
          <a:bodyPr/>
          <a:lstStyle/>
          <a:p>
            <a:endParaRPr lang="de-DE"/>
          </a:p>
        </p:txBody>
      </p:sp>
      <p:sp>
        <p:nvSpPr>
          <p:cNvPr id="10" name="Untertitel 9">
            <a:extLst>
              <a:ext uri="{FF2B5EF4-FFF2-40B4-BE49-F238E27FC236}">
                <a16:creationId xmlns:a16="http://schemas.microsoft.com/office/drawing/2014/main" id="{24E843CD-ED2E-A650-3B5D-1BB8A5D9B7CB}"/>
              </a:ext>
            </a:extLst>
          </p:cNvPr>
          <p:cNvSpPr>
            <a:spLocks noGrp="1"/>
          </p:cNvSpPr>
          <p:nvPr>
            <p:ph type="subTitle" idx="6"/>
          </p:nvPr>
        </p:nvSpPr>
        <p:spPr/>
        <p:txBody>
          <a:bodyPr/>
          <a:lstStyle/>
          <a:p>
            <a:endParaRPr lang="de-DE"/>
          </a:p>
        </p:txBody>
      </p:sp>
      <p:sp>
        <p:nvSpPr>
          <p:cNvPr id="12" name="Untertitel 11">
            <a:extLst>
              <a:ext uri="{FF2B5EF4-FFF2-40B4-BE49-F238E27FC236}">
                <a16:creationId xmlns:a16="http://schemas.microsoft.com/office/drawing/2014/main" id="{00D991A2-505C-9A2C-2650-E33C217025F2}"/>
              </a:ext>
            </a:extLst>
          </p:cNvPr>
          <p:cNvSpPr>
            <a:spLocks noGrp="1"/>
          </p:cNvSpPr>
          <p:nvPr>
            <p:ph type="subTitle" idx="8"/>
          </p:nvPr>
        </p:nvSpPr>
        <p:spPr/>
        <p:txBody>
          <a:bodyPr/>
          <a:lstStyle/>
          <a:p>
            <a:endParaRPr lang="de-DE"/>
          </a:p>
        </p:txBody>
      </p:sp>
      <p:sp>
        <p:nvSpPr>
          <p:cNvPr id="14" name="Untertitel 13">
            <a:extLst>
              <a:ext uri="{FF2B5EF4-FFF2-40B4-BE49-F238E27FC236}">
                <a16:creationId xmlns:a16="http://schemas.microsoft.com/office/drawing/2014/main" id="{FC7DEDA5-D3BE-9E8F-6C52-A1D8A41D392B}"/>
              </a:ext>
            </a:extLst>
          </p:cNvPr>
          <p:cNvSpPr>
            <a:spLocks noGrp="1"/>
          </p:cNvSpPr>
          <p:nvPr>
            <p:ph type="subTitle" idx="9"/>
          </p:nvPr>
        </p:nvSpPr>
        <p:spPr/>
        <p:txBody>
          <a:bodyPr/>
          <a:lstStyle/>
          <a:p>
            <a:endParaRPr lang="de-DE"/>
          </a:p>
        </p:txBody>
      </p:sp>
      <p:sp>
        <p:nvSpPr>
          <p:cNvPr id="16" name="Untertitel 15">
            <a:extLst>
              <a:ext uri="{FF2B5EF4-FFF2-40B4-BE49-F238E27FC236}">
                <a16:creationId xmlns:a16="http://schemas.microsoft.com/office/drawing/2014/main" id="{7B55AE9D-6442-15AC-D370-C3DBEEBB34D0}"/>
              </a:ext>
            </a:extLst>
          </p:cNvPr>
          <p:cNvSpPr>
            <a:spLocks noGrp="1"/>
          </p:cNvSpPr>
          <p:nvPr>
            <p:ph type="subTitle" idx="14"/>
          </p:nvPr>
        </p:nvSpPr>
        <p:spPr/>
        <p:txBody>
          <a:bodyPr/>
          <a:lstStyle/>
          <a:p>
            <a:endParaRPr lang="de-DE"/>
          </a:p>
        </p:txBody>
      </p:sp>
      <p:sp>
        <p:nvSpPr>
          <p:cNvPr id="18" name="Untertitel 17">
            <a:extLst>
              <a:ext uri="{FF2B5EF4-FFF2-40B4-BE49-F238E27FC236}">
                <a16:creationId xmlns:a16="http://schemas.microsoft.com/office/drawing/2014/main" id="{BDFB2200-8A72-D0AC-DB47-B1123EA89919}"/>
              </a:ext>
            </a:extLst>
          </p:cNvPr>
          <p:cNvSpPr>
            <a:spLocks noGrp="1"/>
          </p:cNvSpPr>
          <p:nvPr>
            <p:ph type="subTitle" idx="15"/>
          </p:nvPr>
        </p:nvSpPr>
        <p:spPr/>
        <p:txBody>
          <a:bodyPr/>
          <a:lstStyle/>
          <a:p>
            <a:endParaRPr lang="de-DE"/>
          </a:p>
        </p:txBody>
      </p:sp>
    </p:spTree>
    <p:extLst>
      <p:ext uri="{BB962C8B-B14F-4D97-AF65-F5344CB8AC3E}">
        <p14:creationId xmlns:p14="http://schemas.microsoft.com/office/powerpoint/2010/main" val="23014598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3"/>
          <p:cNvSpPr txBox="1">
            <a:spLocks noGrp="1"/>
          </p:cNvSpPr>
          <p:nvPr>
            <p:ph type="title"/>
          </p:nvPr>
        </p:nvSpPr>
        <p:spPr>
          <a:xfrm>
            <a:off x="2598875" y="787425"/>
            <a:ext cx="3946500" cy="1175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04</a:t>
            </a:r>
            <a:endParaRPr dirty="0"/>
          </a:p>
        </p:txBody>
      </p:sp>
      <p:sp>
        <p:nvSpPr>
          <p:cNvPr id="1113" name="Google Shape;1113;p33"/>
          <p:cNvSpPr txBox="1">
            <a:spLocks noGrp="1"/>
          </p:cNvSpPr>
          <p:nvPr>
            <p:ph type="title" idx="2"/>
          </p:nvPr>
        </p:nvSpPr>
        <p:spPr>
          <a:xfrm>
            <a:off x="1312118" y="2347850"/>
            <a:ext cx="5233007" cy="1229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b="0" dirty="0">
                <a:latin typeface="Montserrat Medium"/>
                <a:ea typeface="Montserrat Medium"/>
                <a:cs typeface="Montserrat Medium"/>
                <a:sym typeface="Montserrat Medium"/>
              </a:rPr>
              <a:t>App-Development</a:t>
            </a:r>
            <a:endParaRPr dirty="0">
              <a:latin typeface="Montserrat"/>
              <a:ea typeface="Montserrat"/>
              <a:cs typeface="Montserrat"/>
              <a:sym typeface="Montserrat"/>
            </a:endParaRPr>
          </a:p>
        </p:txBody>
      </p:sp>
      <p:sp>
        <p:nvSpPr>
          <p:cNvPr id="1114" name="Google Shape;1114;p33"/>
          <p:cNvSpPr txBox="1">
            <a:spLocks noGrp="1"/>
          </p:cNvSpPr>
          <p:nvPr>
            <p:ph type="subTitle" idx="1"/>
          </p:nvPr>
        </p:nvSpPr>
        <p:spPr>
          <a:xfrm>
            <a:off x="2600195" y="3030289"/>
            <a:ext cx="3946500" cy="7128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de-DE" dirty="0"/>
              <a:t>Sebastian Hinterberger</a:t>
            </a:r>
            <a:endParaRPr dirty="0"/>
          </a:p>
        </p:txBody>
      </p:sp>
      <p:grpSp>
        <p:nvGrpSpPr>
          <p:cNvPr id="1115" name="Google Shape;1115;p33"/>
          <p:cNvGrpSpPr/>
          <p:nvPr/>
        </p:nvGrpSpPr>
        <p:grpSpPr>
          <a:xfrm>
            <a:off x="2972897" y="2089316"/>
            <a:ext cx="3478000" cy="192185"/>
            <a:chOff x="4788672" y="2177404"/>
            <a:chExt cx="3478000" cy="192185"/>
          </a:xfrm>
        </p:grpSpPr>
        <p:sp>
          <p:nvSpPr>
            <p:cNvPr id="1116" name="Google Shape;1116;p33"/>
            <p:cNvSpPr/>
            <p:nvPr/>
          </p:nvSpPr>
          <p:spPr>
            <a:xfrm rot="-2700000" flipH="1">
              <a:off x="72509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 name="Google Shape;1117;p33"/>
            <p:cNvCxnSpPr>
              <a:stCxn id="1118" idx="6"/>
              <a:endCxn id="1119" idx="2"/>
            </p:cNvCxnSpPr>
            <p:nvPr/>
          </p:nvCxnSpPr>
          <p:spPr>
            <a:xfrm rot="10800000">
              <a:off x="4845772" y="2272517"/>
              <a:ext cx="3363900" cy="0"/>
            </a:xfrm>
            <a:prstGeom prst="straightConnector1">
              <a:avLst/>
            </a:prstGeom>
            <a:noFill/>
            <a:ln w="9525" cap="flat" cmpd="sng">
              <a:solidFill>
                <a:schemeClr val="lt1"/>
              </a:solidFill>
              <a:prstDash val="solid"/>
              <a:round/>
              <a:headEnd type="none" w="med" len="med"/>
              <a:tailEnd type="none" w="med" len="med"/>
            </a:ln>
          </p:spPr>
        </p:cxnSp>
        <p:sp>
          <p:nvSpPr>
            <p:cNvPr id="1119" name="Google Shape;1119;p33"/>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flipH="1">
              <a:off x="8209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33"/>
          <p:cNvGrpSpPr/>
          <p:nvPr/>
        </p:nvGrpSpPr>
        <p:grpSpPr>
          <a:xfrm flipH="1">
            <a:off x="7834772" y="2544125"/>
            <a:ext cx="1929500" cy="2210100"/>
            <a:chOff x="295725" y="-3462825"/>
            <a:chExt cx="1929500" cy="2210100"/>
          </a:xfrm>
        </p:grpSpPr>
        <p:sp>
          <p:nvSpPr>
            <p:cNvPr id="1121" name="Google Shape;1121;p33"/>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761977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endParaRPr dirty="0"/>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Zukunftspläne</a:t>
            </a:r>
            <a:endParaRPr dirty="0"/>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662253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3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Zeitaufwand</a:t>
            </a:r>
            <a:endParaRPr dirty="0"/>
          </a:p>
        </p:txBody>
      </p:sp>
      <p:grpSp>
        <p:nvGrpSpPr>
          <p:cNvPr id="991" name="Google Shape;991;p30"/>
          <p:cNvGrpSpPr/>
          <p:nvPr/>
        </p:nvGrpSpPr>
        <p:grpSpPr>
          <a:xfrm rot="10800000">
            <a:off x="7379194" y="-538557"/>
            <a:ext cx="1803578" cy="1592367"/>
            <a:chOff x="-4912150" y="-393637"/>
            <a:chExt cx="2057000" cy="1816112"/>
          </a:xfrm>
        </p:grpSpPr>
        <p:sp>
          <p:nvSpPr>
            <p:cNvPr id="992" name="Google Shape;992;p30"/>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30"/>
          <p:cNvGrpSpPr/>
          <p:nvPr/>
        </p:nvGrpSpPr>
        <p:grpSpPr>
          <a:xfrm>
            <a:off x="2868450" y="1050283"/>
            <a:ext cx="3407100" cy="192184"/>
            <a:chOff x="1512197" y="1069304"/>
            <a:chExt cx="3407100" cy="192184"/>
          </a:xfrm>
        </p:grpSpPr>
        <p:grpSp>
          <p:nvGrpSpPr>
            <p:cNvPr id="1018" name="Google Shape;1018;p30"/>
            <p:cNvGrpSpPr/>
            <p:nvPr/>
          </p:nvGrpSpPr>
          <p:grpSpPr>
            <a:xfrm>
              <a:off x="1512197" y="1069304"/>
              <a:ext cx="3350100" cy="192184"/>
              <a:chOff x="2944697" y="1069304"/>
              <a:chExt cx="3350100" cy="192184"/>
            </a:xfrm>
          </p:grpSpPr>
          <p:sp>
            <p:nvSpPr>
              <p:cNvPr id="1019" name="Google Shape;1019;p30"/>
              <p:cNvSpPr/>
              <p:nvPr/>
            </p:nvSpPr>
            <p:spPr>
              <a:xfrm rot="-2700000" flipH="1">
                <a:off x="4508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 name="Google Shape;1020;p30"/>
              <p:cNvCxnSpPr>
                <a:stCxn id="1021" idx="6"/>
                <a:endCxn id="1022"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022" name="Google Shape;1022;p30"/>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Untertitel 3">
            <a:extLst>
              <a:ext uri="{FF2B5EF4-FFF2-40B4-BE49-F238E27FC236}">
                <a16:creationId xmlns:a16="http://schemas.microsoft.com/office/drawing/2014/main" id="{84AAE19F-498D-D57D-0455-84AAF8CE633F}"/>
              </a:ext>
            </a:extLst>
          </p:cNvPr>
          <p:cNvSpPr>
            <a:spLocks noGrp="1"/>
          </p:cNvSpPr>
          <p:nvPr>
            <p:ph type="subTitle" idx="1"/>
          </p:nvPr>
        </p:nvSpPr>
        <p:spPr/>
        <p:txBody>
          <a:bodyPr/>
          <a:lstStyle/>
          <a:p>
            <a:endParaRPr lang="de-DE"/>
          </a:p>
        </p:txBody>
      </p:sp>
      <p:sp>
        <p:nvSpPr>
          <p:cNvPr id="6" name="Untertitel 5">
            <a:extLst>
              <a:ext uri="{FF2B5EF4-FFF2-40B4-BE49-F238E27FC236}">
                <a16:creationId xmlns:a16="http://schemas.microsoft.com/office/drawing/2014/main" id="{EE7BB408-31EF-A48A-B9DB-E07ECE8D9A72}"/>
              </a:ext>
            </a:extLst>
          </p:cNvPr>
          <p:cNvSpPr>
            <a:spLocks noGrp="1"/>
          </p:cNvSpPr>
          <p:nvPr>
            <p:ph type="subTitle" idx="3"/>
          </p:nvPr>
        </p:nvSpPr>
        <p:spPr/>
        <p:txBody>
          <a:bodyPr/>
          <a:lstStyle/>
          <a:p>
            <a:endParaRPr lang="de-DE"/>
          </a:p>
        </p:txBody>
      </p:sp>
      <p:sp>
        <p:nvSpPr>
          <p:cNvPr id="8" name="Untertitel 7">
            <a:extLst>
              <a:ext uri="{FF2B5EF4-FFF2-40B4-BE49-F238E27FC236}">
                <a16:creationId xmlns:a16="http://schemas.microsoft.com/office/drawing/2014/main" id="{754F1CAC-947B-7D9A-BA55-CA977B793AF7}"/>
              </a:ext>
            </a:extLst>
          </p:cNvPr>
          <p:cNvSpPr>
            <a:spLocks noGrp="1"/>
          </p:cNvSpPr>
          <p:nvPr>
            <p:ph type="subTitle" idx="5"/>
          </p:nvPr>
        </p:nvSpPr>
        <p:spPr/>
        <p:txBody>
          <a:bodyPr/>
          <a:lstStyle/>
          <a:p>
            <a:endParaRPr lang="de-DE"/>
          </a:p>
        </p:txBody>
      </p:sp>
      <p:sp>
        <p:nvSpPr>
          <p:cNvPr id="10" name="Untertitel 9">
            <a:extLst>
              <a:ext uri="{FF2B5EF4-FFF2-40B4-BE49-F238E27FC236}">
                <a16:creationId xmlns:a16="http://schemas.microsoft.com/office/drawing/2014/main" id="{24E843CD-ED2E-A650-3B5D-1BB8A5D9B7CB}"/>
              </a:ext>
            </a:extLst>
          </p:cNvPr>
          <p:cNvSpPr>
            <a:spLocks noGrp="1"/>
          </p:cNvSpPr>
          <p:nvPr>
            <p:ph type="subTitle" idx="6"/>
          </p:nvPr>
        </p:nvSpPr>
        <p:spPr/>
        <p:txBody>
          <a:bodyPr/>
          <a:lstStyle/>
          <a:p>
            <a:endParaRPr lang="de-DE"/>
          </a:p>
        </p:txBody>
      </p:sp>
      <p:sp>
        <p:nvSpPr>
          <p:cNvPr id="12" name="Untertitel 11">
            <a:extLst>
              <a:ext uri="{FF2B5EF4-FFF2-40B4-BE49-F238E27FC236}">
                <a16:creationId xmlns:a16="http://schemas.microsoft.com/office/drawing/2014/main" id="{00D991A2-505C-9A2C-2650-E33C217025F2}"/>
              </a:ext>
            </a:extLst>
          </p:cNvPr>
          <p:cNvSpPr>
            <a:spLocks noGrp="1"/>
          </p:cNvSpPr>
          <p:nvPr>
            <p:ph type="subTitle" idx="8"/>
          </p:nvPr>
        </p:nvSpPr>
        <p:spPr/>
        <p:txBody>
          <a:bodyPr/>
          <a:lstStyle/>
          <a:p>
            <a:endParaRPr lang="de-DE"/>
          </a:p>
        </p:txBody>
      </p:sp>
      <p:sp>
        <p:nvSpPr>
          <p:cNvPr id="14" name="Untertitel 13">
            <a:extLst>
              <a:ext uri="{FF2B5EF4-FFF2-40B4-BE49-F238E27FC236}">
                <a16:creationId xmlns:a16="http://schemas.microsoft.com/office/drawing/2014/main" id="{FC7DEDA5-D3BE-9E8F-6C52-A1D8A41D392B}"/>
              </a:ext>
            </a:extLst>
          </p:cNvPr>
          <p:cNvSpPr>
            <a:spLocks noGrp="1"/>
          </p:cNvSpPr>
          <p:nvPr>
            <p:ph type="subTitle" idx="9"/>
          </p:nvPr>
        </p:nvSpPr>
        <p:spPr/>
        <p:txBody>
          <a:bodyPr/>
          <a:lstStyle/>
          <a:p>
            <a:endParaRPr lang="de-DE"/>
          </a:p>
        </p:txBody>
      </p:sp>
      <p:sp>
        <p:nvSpPr>
          <p:cNvPr id="16" name="Untertitel 15">
            <a:extLst>
              <a:ext uri="{FF2B5EF4-FFF2-40B4-BE49-F238E27FC236}">
                <a16:creationId xmlns:a16="http://schemas.microsoft.com/office/drawing/2014/main" id="{7B55AE9D-6442-15AC-D370-C3DBEEBB34D0}"/>
              </a:ext>
            </a:extLst>
          </p:cNvPr>
          <p:cNvSpPr>
            <a:spLocks noGrp="1"/>
          </p:cNvSpPr>
          <p:nvPr>
            <p:ph type="subTitle" idx="14"/>
          </p:nvPr>
        </p:nvSpPr>
        <p:spPr/>
        <p:txBody>
          <a:bodyPr/>
          <a:lstStyle/>
          <a:p>
            <a:endParaRPr lang="de-DE"/>
          </a:p>
        </p:txBody>
      </p:sp>
      <p:sp>
        <p:nvSpPr>
          <p:cNvPr id="18" name="Untertitel 17">
            <a:extLst>
              <a:ext uri="{FF2B5EF4-FFF2-40B4-BE49-F238E27FC236}">
                <a16:creationId xmlns:a16="http://schemas.microsoft.com/office/drawing/2014/main" id="{BDFB2200-8A72-D0AC-DB47-B1123EA89919}"/>
              </a:ext>
            </a:extLst>
          </p:cNvPr>
          <p:cNvSpPr>
            <a:spLocks noGrp="1"/>
          </p:cNvSpPr>
          <p:nvPr>
            <p:ph type="subTitle" idx="15"/>
          </p:nvPr>
        </p:nvSpPr>
        <p:spPr/>
        <p:txBody>
          <a:bodyPr/>
          <a:lstStyle/>
          <a:p>
            <a:endParaRPr lang="de-DE"/>
          </a:p>
        </p:txBody>
      </p:sp>
    </p:spTree>
    <p:extLst>
      <p:ext uri="{BB962C8B-B14F-4D97-AF65-F5344CB8AC3E}">
        <p14:creationId xmlns:p14="http://schemas.microsoft.com/office/powerpoint/2010/main" val="15744692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p34"/>
          <p:cNvSpPr txBox="1">
            <a:spLocks noGrp="1"/>
          </p:cNvSpPr>
          <p:nvPr>
            <p:ph type="title"/>
          </p:nvPr>
        </p:nvSpPr>
        <p:spPr>
          <a:xfrm>
            <a:off x="1940550" y="3438075"/>
            <a:ext cx="5262900" cy="363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—QUELQU'UN DE CÉLÈBRE</a:t>
            </a:r>
            <a:endParaRPr/>
          </a:p>
        </p:txBody>
      </p:sp>
      <p:sp>
        <p:nvSpPr>
          <p:cNvPr id="1157" name="Google Shape;1157;p34"/>
          <p:cNvSpPr txBox="1">
            <a:spLocks noGrp="1"/>
          </p:cNvSpPr>
          <p:nvPr>
            <p:ph type="subTitle" idx="1"/>
          </p:nvPr>
        </p:nvSpPr>
        <p:spPr>
          <a:xfrm>
            <a:off x="1940550" y="1342425"/>
            <a:ext cx="5262900" cy="1592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 Voici une citation. Des mots pleins de sagesse que quelqu'un d'important a dit et qui peuvent inspirer le lecteur. “</a:t>
            </a:r>
            <a:endParaRPr/>
          </a:p>
        </p:txBody>
      </p:sp>
      <p:grpSp>
        <p:nvGrpSpPr>
          <p:cNvPr id="1158" name="Google Shape;1158;p34"/>
          <p:cNvGrpSpPr/>
          <p:nvPr/>
        </p:nvGrpSpPr>
        <p:grpSpPr>
          <a:xfrm>
            <a:off x="2027097" y="3051329"/>
            <a:ext cx="3612325" cy="192185"/>
            <a:chOff x="4788672" y="2177404"/>
            <a:chExt cx="3612325" cy="192185"/>
          </a:xfrm>
        </p:grpSpPr>
        <p:sp>
          <p:nvSpPr>
            <p:cNvPr id="1159" name="Google Shape;1159;p34"/>
            <p:cNvSpPr/>
            <p:nvPr/>
          </p:nvSpPr>
          <p:spPr>
            <a:xfrm rot="-2700000" flipH="1">
              <a:off x="77081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0" name="Google Shape;1160;p34"/>
            <p:cNvCxnSpPr>
              <a:stCxn id="1161" idx="6"/>
              <a:endCxn id="1162" idx="2"/>
            </p:cNvCxnSpPr>
            <p:nvPr/>
          </p:nvCxnSpPr>
          <p:spPr>
            <a:xfrm rot="10800000">
              <a:off x="4845697" y="2272517"/>
              <a:ext cx="3498300" cy="0"/>
            </a:xfrm>
            <a:prstGeom prst="straightConnector1">
              <a:avLst/>
            </a:prstGeom>
            <a:noFill/>
            <a:ln w="9525" cap="flat" cmpd="sng">
              <a:solidFill>
                <a:schemeClr val="lt1"/>
              </a:solidFill>
              <a:prstDash val="solid"/>
              <a:round/>
              <a:headEnd type="none" w="med" len="med"/>
              <a:tailEnd type="none" w="med" len="med"/>
            </a:ln>
          </p:spPr>
        </p:cxnSp>
        <p:sp>
          <p:nvSpPr>
            <p:cNvPr id="1162" name="Google Shape;1162;p34"/>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4"/>
            <p:cNvSpPr/>
            <p:nvPr/>
          </p:nvSpPr>
          <p:spPr>
            <a:xfrm flipH="1">
              <a:off x="8343997"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34"/>
          <p:cNvGrpSpPr/>
          <p:nvPr/>
        </p:nvGrpSpPr>
        <p:grpSpPr>
          <a:xfrm rot="10800000">
            <a:off x="2460069" y="-714219"/>
            <a:ext cx="1803578" cy="1592367"/>
            <a:chOff x="-4912150" y="-393637"/>
            <a:chExt cx="2057000" cy="1816112"/>
          </a:xfrm>
        </p:grpSpPr>
        <p:sp>
          <p:nvSpPr>
            <p:cNvPr id="1164" name="Google Shape;1164;p34"/>
            <p:cNvSpPr/>
            <p:nvPr/>
          </p:nvSpPr>
          <p:spPr>
            <a:xfrm>
              <a:off x="-4604150" y="-280425"/>
              <a:ext cx="858750" cy="1117575"/>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4"/>
            <p:cNvSpPr/>
            <p:nvPr/>
          </p:nvSpPr>
          <p:spPr>
            <a:xfrm>
              <a:off x="-3780300" y="-305525"/>
              <a:ext cx="62525" cy="57000"/>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4"/>
            <p:cNvSpPr/>
            <p:nvPr/>
          </p:nvSpPr>
          <p:spPr>
            <a:xfrm>
              <a:off x="-4199050" y="281125"/>
              <a:ext cx="155150" cy="154850"/>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4"/>
            <p:cNvSpPr/>
            <p:nvPr/>
          </p:nvSpPr>
          <p:spPr>
            <a:xfrm>
              <a:off x="-4514575" y="97000"/>
              <a:ext cx="740775" cy="896950"/>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4"/>
            <p:cNvSpPr/>
            <p:nvPr/>
          </p:nvSpPr>
          <p:spPr>
            <a:xfrm>
              <a:off x="-3809300" y="72075"/>
              <a:ext cx="61400" cy="56825"/>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4"/>
            <p:cNvSpPr/>
            <p:nvPr/>
          </p:nvSpPr>
          <p:spPr>
            <a:xfrm>
              <a:off x="-4203525" y="-330075"/>
              <a:ext cx="275400" cy="273925"/>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4"/>
            <p:cNvSpPr/>
            <p:nvPr/>
          </p:nvSpPr>
          <p:spPr>
            <a:xfrm>
              <a:off x="-3964425" y="-355100"/>
              <a:ext cx="64750" cy="56950"/>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4"/>
            <p:cNvSpPr/>
            <p:nvPr/>
          </p:nvSpPr>
          <p:spPr>
            <a:xfrm>
              <a:off x="-4230300" y="-88200"/>
              <a:ext cx="62525" cy="56800"/>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4"/>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3761575" y="553550"/>
              <a:ext cx="51025" cy="38375"/>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4478025" y="655725"/>
              <a:ext cx="666475" cy="651250"/>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4579025" y="1370700"/>
              <a:ext cx="46900" cy="38375"/>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4912150" y="393325"/>
              <a:ext cx="547675" cy="546850"/>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3508415" y="-393637"/>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34"/>
          <p:cNvGrpSpPr/>
          <p:nvPr/>
        </p:nvGrpSpPr>
        <p:grpSpPr>
          <a:xfrm>
            <a:off x="6286297" y="3482200"/>
            <a:ext cx="1929500" cy="2210100"/>
            <a:chOff x="295725" y="-3462825"/>
            <a:chExt cx="1929500" cy="2210100"/>
          </a:xfrm>
        </p:grpSpPr>
        <p:sp>
          <p:nvSpPr>
            <p:cNvPr id="1184" name="Google Shape;1184;p34"/>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4"/>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4"/>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4"/>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4"/>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4"/>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4"/>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4"/>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4"/>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4"/>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12"/>
        <p:cNvGrpSpPr/>
        <p:nvPr/>
      </p:nvGrpSpPr>
      <p:grpSpPr>
        <a:xfrm>
          <a:off x="0" y="0"/>
          <a:ext cx="0" cy="0"/>
          <a:chOff x="0" y="0"/>
          <a:chExt cx="0" cy="0"/>
        </a:xfrm>
      </p:grpSpPr>
      <p:sp>
        <p:nvSpPr>
          <p:cNvPr id="1213" name="Google Shape;1213;p35"/>
          <p:cNvSpPr txBox="1"/>
          <p:nvPr/>
        </p:nvSpPr>
        <p:spPr>
          <a:xfrm>
            <a:off x="3887485"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Juin</a:t>
            </a:r>
            <a:endParaRPr sz="2000" b="1">
              <a:solidFill>
                <a:schemeClr val="lt1"/>
              </a:solidFill>
              <a:latin typeface="Montserrat"/>
              <a:ea typeface="Montserrat"/>
              <a:cs typeface="Montserrat"/>
              <a:sym typeface="Montserrat"/>
            </a:endParaRPr>
          </a:p>
        </p:txBody>
      </p:sp>
      <p:sp>
        <p:nvSpPr>
          <p:cNvPr id="1214" name="Google Shape;1214;p35"/>
          <p:cNvSpPr txBox="1"/>
          <p:nvPr/>
        </p:nvSpPr>
        <p:spPr>
          <a:xfrm>
            <a:off x="2491098" y="2787858"/>
            <a:ext cx="10194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Tâche 2</a:t>
            </a:r>
            <a:endParaRPr sz="1600">
              <a:solidFill>
                <a:schemeClr val="lt1"/>
              </a:solidFill>
              <a:latin typeface="Montserrat Medium"/>
              <a:ea typeface="Montserrat Medium"/>
              <a:cs typeface="Montserrat Medium"/>
              <a:sym typeface="Montserrat Medium"/>
            </a:endParaRPr>
          </a:p>
        </p:txBody>
      </p:sp>
      <p:cxnSp>
        <p:nvCxnSpPr>
          <p:cNvPr id="1215" name="Google Shape;1215;p35"/>
          <p:cNvCxnSpPr>
            <a:stCxn id="1216" idx="6"/>
            <a:endCxn id="1217" idx="2"/>
          </p:cNvCxnSpPr>
          <p:nvPr/>
        </p:nvCxnSpPr>
        <p:spPr>
          <a:xfrm rot="10800000" flipH="1">
            <a:off x="2591620" y="3215453"/>
            <a:ext cx="2763300" cy="3000"/>
          </a:xfrm>
          <a:prstGeom prst="straightConnector1">
            <a:avLst/>
          </a:prstGeom>
          <a:noFill/>
          <a:ln w="9525" cap="flat" cmpd="sng">
            <a:solidFill>
              <a:schemeClr val="lt1"/>
            </a:solidFill>
            <a:prstDash val="solid"/>
            <a:round/>
            <a:headEnd type="oval" w="med" len="med"/>
            <a:tailEnd type="oval" w="med" len="med"/>
          </a:ln>
        </p:spPr>
      </p:cxnSp>
      <p:sp>
        <p:nvSpPr>
          <p:cNvPr id="1216" name="Google Shape;1216;p35"/>
          <p:cNvSpPr/>
          <p:nvPr/>
        </p:nvSpPr>
        <p:spPr>
          <a:xfrm>
            <a:off x="2318020" y="3081653"/>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5"/>
          <p:cNvSpPr/>
          <p:nvPr/>
        </p:nvSpPr>
        <p:spPr>
          <a:xfrm>
            <a:off x="5355045" y="3078653"/>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5"/>
          <p:cNvSpPr txBox="1"/>
          <p:nvPr/>
        </p:nvSpPr>
        <p:spPr>
          <a:xfrm>
            <a:off x="3509276" y="2787850"/>
            <a:ext cx="33429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Pluton est une planète naine</a:t>
            </a:r>
            <a:endParaRPr sz="1600">
              <a:solidFill>
                <a:schemeClr val="lt1"/>
              </a:solidFill>
              <a:latin typeface="Montserrat Medium"/>
              <a:ea typeface="Montserrat Medium"/>
              <a:cs typeface="Montserrat Medium"/>
              <a:sym typeface="Montserrat Medium"/>
            </a:endParaRPr>
          </a:p>
        </p:txBody>
      </p:sp>
      <p:sp>
        <p:nvSpPr>
          <p:cNvPr id="1219" name="Google Shape;1219;p35"/>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CALENDRIER DU PROJET</a:t>
            </a:r>
            <a:endParaRPr/>
          </a:p>
        </p:txBody>
      </p:sp>
      <p:grpSp>
        <p:nvGrpSpPr>
          <p:cNvPr id="1220" name="Google Shape;1220;p35"/>
          <p:cNvGrpSpPr/>
          <p:nvPr/>
        </p:nvGrpSpPr>
        <p:grpSpPr>
          <a:xfrm>
            <a:off x="1611150" y="1050283"/>
            <a:ext cx="5921700" cy="192184"/>
            <a:chOff x="902597" y="1069304"/>
            <a:chExt cx="5921700" cy="192184"/>
          </a:xfrm>
        </p:grpSpPr>
        <p:grpSp>
          <p:nvGrpSpPr>
            <p:cNvPr id="1221" name="Google Shape;1221;p35"/>
            <p:cNvGrpSpPr/>
            <p:nvPr/>
          </p:nvGrpSpPr>
          <p:grpSpPr>
            <a:xfrm>
              <a:off x="902597" y="1069304"/>
              <a:ext cx="5864700" cy="192184"/>
              <a:chOff x="2335097" y="1069304"/>
              <a:chExt cx="5864700" cy="192184"/>
            </a:xfrm>
          </p:grpSpPr>
          <p:sp>
            <p:nvSpPr>
              <p:cNvPr id="1222" name="Google Shape;1222;p35"/>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3" name="Google Shape;1223;p35"/>
              <p:cNvCxnSpPr>
                <a:stCxn id="1224" idx="6"/>
                <a:endCxn id="1225"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225" name="Google Shape;1225;p35"/>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 name="Google Shape;1224;p35"/>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 name="Google Shape;1226;p35"/>
          <p:cNvSpPr txBox="1"/>
          <p:nvPr/>
        </p:nvSpPr>
        <p:spPr>
          <a:xfrm>
            <a:off x="1094750"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Avril</a:t>
            </a:r>
            <a:endParaRPr sz="2000" b="1">
              <a:solidFill>
                <a:schemeClr val="lt1"/>
              </a:solidFill>
              <a:latin typeface="Montserrat"/>
              <a:ea typeface="Montserrat"/>
              <a:cs typeface="Montserrat"/>
              <a:sym typeface="Montserrat"/>
            </a:endParaRPr>
          </a:p>
        </p:txBody>
      </p:sp>
      <p:sp>
        <p:nvSpPr>
          <p:cNvPr id="1227" name="Google Shape;1227;p35"/>
          <p:cNvSpPr txBox="1"/>
          <p:nvPr/>
        </p:nvSpPr>
        <p:spPr>
          <a:xfrm>
            <a:off x="2491079"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Mai</a:t>
            </a:r>
            <a:endParaRPr sz="2000" b="1">
              <a:solidFill>
                <a:schemeClr val="lt1"/>
              </a:solidFill>
              <a:latin typeface="Montserrat"/>
              <a:ea typeface="Montserrat"/>
              <a:cs typeface="Montserrat"/>
              <a:sym typeface="Montserrat"/>
            </a:endParaRPr>
          </a:p>
        </p:txBody>
      </p:sp>
      <p:sp>
        <p:nvSpPr>
          <p:cNvPr id="1228" name="Google Shape;1228;p35"/>
          <p:cNvSpPr txBox="1"/>
          <p:nvPr/>
        </p:nvSpPr>
        <p:spPr>
          <a:xfrm>
            <a:off x="5283858"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Juillet</a:t>
            </a:r>
            <a:endParaRPr sz="2000" b="1">
              <a:solidFill>
                <a:schemeClr val="lt1"/>
              </a:solidFill>
              <a:latin typeface="Montserrat"/>
              <a:ea typeface="Montserrat"/>
              <a:cs typeface="Montserrat"/>
              <a:sym typeface="Montserrat"/>
            </a:endParaRPr>
          </a:p>
        </p:txBody>
      </p:sp>
      <p:sp>
        <p:nvSpPr>
          <p:cNvPr id="1229" name="Google Shape;1229;p35"/>
          <p:cNvSpPr txBox="1"/>
          <p:nvPr/>
        </p:nvSpPr>
        <p:spPr>
          <a:xfrm>
            <a:off x="6666558" y="1424600"/>
            <a:ext cx="1382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Août</a:t>
            </a:r>
            <a:endParaRPr sz="2000" b="1">
              <a:solidFill>
                <a:schemeClr val="lt1"/>
              </a:solidFill>
              <a:latin typeface="Montserrat"/>
              <a:ea typeface="Montserrat"/>
              <a:cs typeface="Montserrat"/>
              <a:sym typeface="Montserrat"/>
            </a:endParaRPr>
          </a:p>
        </p:txBody>
      </p:sp>
      <p:grpSp>
        <p:nvGrpSpPr>
          <p:cNvPr id="1230" name="Google Shape;1230;p35"/>
          <p:cNvGrpSpPr/>
          <p:nvPr/>
        </p:nvGrpSpPr>
        <p:grpSpPr>
          <a:xfrm>
            <a:off x="782838" y="4237143"/>
            <a:ext cx="960401" cy="721220"/>
            <a:chOff x="695513" y="4237143"/>
            <a:chExt cx="960401" cy="721220"/>
          </a:xfrm>
        </p:grpSpPr>
        <p:sp>
          <p:nvSpPr>
            <p:cNvPr id="1231" name="Google Shape;1231;p35"/>
            <p:cNvSpPr/>
            <p:nvPr/>
          </p:nvSpPr>
          <p:spPr>
            <a:xfrm>
              <a:off x="1175713" y="42371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5"/>
            <p:cNvSpPr/>
            <p:nvPr/>
          </p:nvSpPr>
          <p:spPr>
            <a:xfrm>
              <a:off x="695513" y="4478468"/>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 name="Google Shape;1233;p35"/>
          <p:cNvSpPr txBox="1"/>
          <p:nvPr/>
        </p:nvSpPr>
        <p:spPr>
          <a:xfrm>
            <a:off x="1191023" y="3466660"/>
            <a:ext cx="10194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Tâche 3</a:t>
            </a:r>
            <a:endParaRPr sz="1600">
              <a:solidFill>
                <a:schemeClr val="lt1"/>
              </a:solidFill>
              <a:latin typeface="Montserrat Medium"/>
              <a:ea typeface="Montserrat Medium"/>
              <a:cs typeface="Montserrat Medium"/>
              <a:sym typeface="Montserrat Medium"/>
            </a:endParaRPr>
          </a:p>
        </p:txBody>
      </p:sp>
      <p:sp>
        <p:nvSpPr>
          <p:cNvPr id="1234" name="Google Shape;1234;p35"/>
          <p:cNvSpPr/>
          <p:nvPr/>
        </p:nvSpPr>
        <p:spPr>
          <a:xfrm>
            <a:off x="5355045" y="3757036"/>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 name="Google Shape;1235;p35"/>
          <p:cNvCxnSpPr>
            <a:stCxn id="1236" idx="6"/>
            <a:endCxn id="1234" idx="2"/>
          </p:cNvCxnSpPr>
          <p:nvPr/>
        </p:nvCxnSpPr>
        <p:spPr>
          <a:xfrm rot="10800000" flipH="1">
            <a:off x="1187670" y="3893855"/>
            <a:ext cx="4167300" cy="600"/>
          </a:xfrm>
          <a:prstGeom prst="straightConnector1">
            <a:avLst/>
          </a:prstGeom>
          <a:noFill/>
          <a:ln w="9525" cap="flat" cmpd="sng">
            <a:solidFill>
              <a:schemeClr val="lt1"/>
            </a:solidFill>
            <a:prstDash val="solid"/>
            <a:round/>
            <a:headEnd type="oval" w="med" len="med"/>
            <a:tailEnd type="oval" w="med" len="med"/>
          </a:ln>
        </p:spPr>
      </p:cxnSp>
      <p:sp>
        <p:nvSpPr>
          <p:cNvPr id="1236" name="Google Shape;1236;p35"/>
          <p:cNvSpPr/>
          <p:nvPr/>
        </p:nvSpPr>
        <p:spPr>
          <a:xfrm>
            <a:off x="914070" y="3757655"/>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5"/>
          <p:cNvSpPr txBox="1"/>
          <p:nvPr/>
        </p:nvSpPr>
        <p:spPr>
          <a:xfrm>
            <a:off x="2209190" y="3466660"/>
            <a:ext cx="31425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Saturne est gazeuse</a:t>
            </a:r>
            <a:endParaRPr sz="1600">
              <a:solidFill>
                <a:schemeClr val="lt1"/>
              </a:solidFill>
              <a:latin typeface="Montserrat Medium"/>
              <a:ea typeface="Montserrat Medium"/>
              <a:cs typeface="Montserrat Medium"/>
              <a:sym typeface="Montserrat Medium"/>
            </a:endParaRPr>
          </a:p>
        </p:txBody>
      </p:sp>
      <p:cxnSp>
        <p:nvCxnSpPr>
          <p:cNvPr id="1238" name="Google Shape;1238;p35"/>
          <p:cNvCxnSpPr>
            <a:stCxn id="1239" idx="6"/>
            <a:endCxn id="1240" idx="2"/>
          </p:cNvCxnSpPr>
          <p:nvPr/>
        </p:nvCxnSpPr>
        <p:spPr>
          <a:xfrm>
            <a:off x="3968420" y="4570450"/>
            <a:ext cx="2783100" cy="0"/>
          </a:xfrm>
          <a:prstGeom prst="straightConnector1">
            <a:avLst/>
          </a:prstGeom>
          <a:noFill/>
          <a:ln w="9525" cap="flat" cmpd="sng">
            <a:solidFill>
              <a:schemeClr val="lt1"/>
            </a:solidFill>
            <a:prstDash val="solid"/>
            <a:round/>
            <a:headEnd type="oval" w="med" len="med"/>
            <a:tailEnd type="oval" w="med" len="med"/>
          </a:ln>
        </p:spPr>
      </p:cxnSp>
      <p:sp>
        <p:nvSpPr>
          <p:cNvPr id="1239" name="Google Shape;1239;p35"/>
          <p:cNvSpPr/>
          <p:nvPr/>
        </p:nvSpPr>
        <p:spPr>
          <a:xfrm>
            <a:off x="3694820" y="4433650"/>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5"/>
          <p:cNvSpPr txBox="1"/>
          <p:nvPr/>
        </p:nvSpPr>
        <p:spPr>
          <a:xfrm>
            <a:off x="3887475" y="4142749"/>
            <a:ext cx="10194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Tâche 4</a:t>
            </a:r>
            <a:endParaRPr sz="1600">
              <a:solidFill>
                <a:schemeClr val="lt1"/>
              </a:solidFill>
              <a:latin typeface="Montserrat Medium"/>
              <a:ea typeface="Montserrat Medium"/>
              <a:cs typeface="Montserrat Medium"/>
              <a:sym typeface="Montserrat Medium"/>
            </a:endParaRPr>
          </a:p>
        </p:txBody>
      </p:sp>
      <p:sp>
        <p:nvSpPr>
          <p:cNvPr id="1242" name="Google Shape;1242;p35"/>
          <p:cNvSpPr txBox="1"/>
          <p:nvPr/>
        </p:nvSpPr>
        <p:spPr>
          <a:xfrm>
            <a:off x="4906874" y="4142749"/>
            <a:ext cx="31425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Le Soleil est un étoile</a:t>
            </a:r>
            <a:endParaRPr sz="1600">
              <a:solidFill>
                <a:schemeClr val="lt1"/>
              </a:solidFill>
              <a:latin typeface="Montserrat Medium"/>
              <a:ea typeface="Montserrat Medium"/>
              <a:cs typeface="Montserrat Medium"/>
              <a:sym typeface="Montserrat Medium"/>
            </a:endParaRPr>
          </a:p>
        </p:txBody>
      </p:sp>
      <p:sp>
        <p:nvSpPr>
          <p:cNvPr id="1240" name="Google Shape;1240;p35"/>
          <p:cNvSpPr/>
          <p:nvPr/>
        </p:nvSpPr>
        <p:spPr>
          <a:xfrm>
            <a:off x="6751520" y="4433656"/>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txBox="1"/>
          <p:nvPr/>
        </p:nvSpPr>
        <p:spPr>
          <a:xfrm>
            <a:off x="1191023" y="2105262"/>
            <a:ext cx="10194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Tâche 1</a:t>
            </a:r>
            <a:endParaRPr sz="1600">
              <a:solidFill>
                <a:schemeClr val="lt1"/>
              </a:solidFill>
              <a:latin typeface="Montserrat Medium"/>
              <a:ea typeface="Montserrat Medium"/>
              <a:cs typeface="Montserrat Medium"/>
              <a:sym typeface="Montserrat Medium"/>
            </a:endParaRPr>
          </a:p>
        </p:txBody>
      </p:sp>
      <p:sp>
        <p:nvSpPr>
          <p:cNvPr id="1244" name="Google Shape;1244;p35"/>
          <p:cNvSpPr txBox="1"/>
          <p:nvPr/>
        </p:nvSpPr>
        <p:spPr>
          <a:xfrm>
            <a:off x="2209190" y="2105261"/>
            <a:ext cx="3142500" cy="42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Mercure est très petite</a:t>
            </a:r>
            <a:endParaRPr sz="1600">
              <a:solidFill>
                <a:schemeClr val="lt1"/>
              </a:solidFill>
              <a:latin typeface="Montserrat Medium"/>
              <a:ea typeface="Montserrat Medium"/>
              <a:cs typeface="Montserrat Medium"/>
              <a:sym typeface="Montserrat Medium"/>
            </a:endParaRPr>
          </a:p>
        </p:txBody>
      </p:sp>
      <p:cxnSp>
        <p:nvCxnSpPr>
          <p:cNvPr id="1245" name="Google Shape;1245;p35"/>
          <p:cNvCxnSpPr>
            <a:stCxn id="1246" idx="6"/>
            <a:endCxn id="1247" idx="2"/>
          </p:cNvCxnSpPr>
          <p:nvPr/>
        </p:nvCxnSpPr>
        <p:spPr>
          <a:xfrm>
            <a:off x="1187670" y="2532638"/>
            <a:ext cx="5569500" cy="0"/>
          </a:xfrm>
          <a:prstGeom prst="straightConnector1">
            <a:avLst/>
          </a:prstGeom>
          <a:noFill/>
          <a:ln w="9525" cap="flat" cmpd="sng">
            <a:solidFill>
              <a:schemeClr val="lt1"/>
            </a:solidFill>
            <a:prstDash val="solid"/>
            <a:round/>
            <a:headEnd type="oval" w="med" len="med"/>
            <a:tailEnd type="oval" w="med" len="med"/>
          </a:ln>
        </p:spPr>
      </p:cxnSp>
      <p:sp>
        <p:nvSpPr>
          <p:cNvPr id="1246" name="Google Shape;1246;p35"/>
          <p:cNvSpPr/>
          <p:nvPr/>
        </p:nvSpPr>
        <p:spPr>
          <a:xfrm>
            <a:off x="914070" y="2395838"/>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5"/>
          <p:cNvSpPr/>
          <p:nvPr/>
        </p:nvSpPr>
        <p:spPr>
          <a:xfrm>
            <a:off x="6757145" y="2395838"/>
            <a:ext cx="273600" cy="273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p36"/>
          <p:cNvSpPr txBox="1">
            <a:spLocks noGrp="1"/>
          </p:cNvSpPr>
          <p:nvPr>
            <p:ph type="title"/>
          </p:nvPr>
        </p:nvSpPr>
        <p:spPr>
          <a:xfrm>
            <a:off x="782850" y="556250"/>
            <a:ext cx="7578300" cy="4956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LISTE DE CONTRÔLE DE LA STRATÉGIE</a:t>
            </a:r>
            <a:endParaRPr/>
          </a:p>
        </p:txBody>
      </p:sp>
      <p:graphicFrame>
        <p:nvGraphicFramePr>
          <p:cNvPr id="1253" name="Google Shape;1253;p36"/>
          <p:cNvGraphicFramePr/>
          <p:nvPr/>
        </p:nvGraphicFramePr>
        <p:xfrm>
          <a:off x="782900" y="1652950"/>
          <a:ext cx="7578200" cy="2575440"/>
        </p:xfrm>
        <a:graphic>
          <a:graphicData uri="http://schemas.openxmlformats.org/drawingml/2006/table">
            <a:tbl>
              <a:tblPr>
                <a:noFill/>
                <a:tableStyleId>{C0E775BC-A857-4094-97C6-5482D7DEB851}</a:tableStyleId>
              </a:tblPr>
              <a:tblGrid>
                <a:gridCol w="1894550">
                  <a:extLst>
                    <a:ext uri="{9D8B030D-6E8A-4147-A177-3AD203B41FA5}">
                      <a16:colId xmlns:a16="http://schemas.microsoft.com/office/drawing/2014/main" val="20000"/>
                    </a:ext>
                  </a:extLst>
                </a:gridCol>
                <a:gridCol w="1894550">
                  <a:extLst>
                    <a:ext uri="{9D8B030D-6E8A-4147-A177-3AD203B41FA5}">
                      <a16:colId xmlns:a16="http://schemas.microsoft.com/office/drawing/2014/main" val="20001"/>
                    </a:ext>
                  </a:extLst>
                </a:gridCol>
                <a:gridCol w="1894550">
                  <a:extLst>
                    <a:ext uri="{9D8B030D-6E8A-4147-A177-3AD203B41FA5}">
                      <a16:colId xmlns:a16="http://schemas.microsoft.com/office/drawing/2014/main" val="20002"/>
                    </a:ext>
                  </a:extLst>
                </a:gridCol>
                <a:gridCol w="1894550">
                  <a:extLst>
                    <a:ext uri="{9D8B030D-6E8A-4147-A177-3AD203B41FA5}">
                      <a16:colId xmlns:a16="http://schemas.microsoft.com/office/drawing/2014/main" val="20003"/>
                    </a:ext>
                  </a:extLst>
                </a:gridCol>
              </a:tblGrid>
              <a:tr h="499175">
                <a:tc>
                  <a:txBody>
                    <a:bodyPr/>
                    <a:lstStyle/>
                    <a:p>
                      <a:pPr marL="0" lvl="0" indent="0" algn="l" rtl="0">
                        <a:spcBef>
                          <a:spcPts val="0"/>
                        </a:spcBef>
                        <a:spcAft>
                          <a:spcPts val="0"/>
                        </a:spcAft>
                        <a:buNone/>
                      </a:pPr>
                      <a:endParaRPr sz="2500" b="1">
                        <a:solidFill>
                          <a:schemeClr val="l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Stratégie 1</a:t>
                      </a:r>
                      <a:endParaRPr sz="2000" b="1">
                        <a:solidFill>
                          <a:schemeClr val="lt1"/>
                        </a:solidFill>
                        <a:latin typeface="Montserrat"/>
                        <a:ea typeface="Montserrat"/>
                        <a:cs typeface="Montserrat"/>
                        <a:sym typeface="Montserrat"/>
                      </a:endParaRPr>
                    </a:p>
                  </a:txBody>
                  <a:tcPr marL="91425" marR="91425" marT="0"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Stratégie 2</a:t>
                      </a:r>
                      <a:endParaRPr sz="2000" b="1">
                        <a:solidFill>
                          <a:schemeClr val="lt1"/>
                        </a:solidFill>
                        <a:latin typeface="Montserrat"/>
                        <a:ea typeface="Montserrat"/>
                        <a:cs typeface="Montserrat"/>
                        <a:sym typeface="Montserrat"/>
                      </a:endParaRPr>
                    </a:p>
                  </a:txBody>
                  <a:tcPr marL="91425" marR="91425" marT="0"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Stratégie 3</a:t>
                      </a:r>
                      <a:endParaRPr sz="2000" b="1">
                        <a:solidFill>
                          <a:schemeClr val="lt1"/>
                        </a:solidFill>
                        <a:latin typeface="Montserrat"/>
                        <a:ea typeface="Montserrat"/>
                        <a:cs typeface="Montserrat"/>
                        <a:sym typeface="Montserrat"/>
                      </a:endParaRPr>
                    </a:p>
                  </a:txBody>
                  <a:tcPr marL="91425" marR="91425" marT="0" marB="91425"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63850">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Décrivez votre tâche ici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63850">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Décrivez votre tâche ici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563850">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Décrivez votre tâche ici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Oui</a:t>
                      </a:r>
                      <a:endParaRPr sz="160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1254" name="Google Shape;1254;p36"/>
          <p:cNvGrpSpPr/>
          <p:nvPr/>
        </p:nvGrpSpPr>
        <p:grpSpPr>
          <a:xfrm>
            <a:off x="811050" y="1050283"/>
            <a:ext cx="7521900" cy="192184"/>
            <a:chOff x="369197" y="1069304"/>
            <a:chExt cx="7521900" cy="192184"/>
          </a:xfrm>
        </p:grpSpPr>
        <p:grpSp>
          <p:nvGrpSpPr>
            <p:cNvPr id="1255" name="Google Shape;1255;p36"/>
            <p:cNvGrpSpPr/>
            <p:nvPr/>
          </p:nvGrpSpPr>
          <p:grpSpPr>
            <a:xfrm>
              <a:off x="369197" y="1069304"/>
              <a:ext cx="7464900" cy="192184"/>
              <a:chOff x="1801697" y="1069304"/>
              <a:chExt cx="7464900" cy="192184"/>
            </a:xfrm>
          </p:grpSpPr>
          <p:sp>
            <p:nvSpPr>
              <p:cNvPr id="1256" name="Google Shape;1256;p36"/>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7" name="Google Shape;1257;p36"/>
              <p:cNvCxnSpPr>
                <a:stCxn id="1258" idx="6"/>
                <a:endCxn id="1259" idx="2"/>
              </p:cNvCxnSpPr>
              <p:nvPr/>
            </p:nvCxnSpPr>
            <p:spPr>
              <a:xfrm rot="10800000">
                <a:off x="1858697" y="1164492"/>
                <a:ext cx="7407900" cy="900"/>
              </a:xfrm>
              <a:prstGeom prst="straightConnector1">
                <a:avLst/>
              </a:prstGeom>
              <a:noFill/>
              <a:ln w="9525" cap="flat" cmpd="sng">
                <a:solidFill>
                  <a:schemeClr val="lt1"/>
                </a:solidFill>
                <a:prstDash val="solid"/>
                <a:round/>
                <a:headEnd type="none" w="med" len="med"/>
                <a:tailEnd type="none" w="med" len="med"/>
              </a:ln>
            </p:spPr>
          </p:cxnSp>
          <p:sp>
            <p:nvSpPr>
              <p:cNvPr id="1259" name="Google Shape;1259;p36"/>
              <p:cNvSpPr/>
              <p:nvPr/>
            </p:nvSpPr>
            <p:spPr>
              <a:xfrm flipH="1">
                <a:off x="1801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 name="Google Shape;1258;p36"/>
            <p:cNvSpPr/>
            <p:nvPr/>
          </p:nvSpPr>
          <p:spPr>
            <a:xfrm flipH="1">
              <a:off x="78340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Grafik 3">
            <a:extLst>
              <a:ext uri="{FF2B5EF4-FFF2-40B4-BE49-F238E27FC236}">
                <a16:creationId xmlns:a16="http://schemas.microsoft.com/office/drawing/2014/main" id="{8334038A-BDEB-C170-ACAC-BA96670E680A}"/>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43" t="59216" r="-443"/>
          <a:stretch/>
        </p:blipFill>
        <p:spPr>
          <a:xfrm>
            <a:off x="-912346" y="-265812"/>
            <a:ext cx="10315945" cy="510493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7"/>
          <p:cNvSpPr txBox="1">
            <a:spLocks noGrp="1"/>
          </p:cNvSpPr>
          <p:nvPr>
            <p:ph type="body" idx="1"/>
          </p:nvPr>
        </p:nvSpPr>
        <p:spPr>
          <a:xfrm>
            <a:off x="1932150" y="1660875"/>
            <a:ext cx="5279700" cy="2239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Savez-vous ce qui vous aide à rendre votre point de vue très clair ?</a:t>
            </a:r>
            <a:endParaRPr/>
          </a:p>
          <a:p>
            <a:pPr marL="0" lvl="0" indent="0" algn="l" rtl="0">
              <a:spcBef>
                <a:spcPts val="1000"/>
              </a:spcBef>
              <a:spcAft>
                <a:spcPts val="0"/>
              </a:spcAft>
              <a:buNone/>
            </a:pPr>
            <a:r>
              <a:rPr lang="en"/>
              <a:t>Des listes comme celle-ci :</a:t>
            </a:r>
            <a:endParaRPr/>
          </a:p>
          <a:p>
            <a:pPr marL="457200" lvl="0" indent="-330200" algn="l" rtl="0">
              <a:spcBef>
                <a:spcPts val="0"/>
              </a:spcBef>
              <a:spcAft>
                <a:spcPts val="0"/>
              </a:spcAft>
              <a:buSzPts val="1600"/>
              <a:buChar char="●"/>
            </a:pPr>
            <a:r>
              <a:rPr lang="en"/>
              <a:t>Elles sont simples</a:t>
            </a:r>
            <a:endParaRPr/>
          </a:p>
          <a:p>
            <a:pPr marL="457200" lvl="0" indent="-330200" algn="l" rtl="0">
              <a:spcBef>
                <a:spcPts val="0"/>
              </a:spcBef>
              <a:spcAft>
                <a:spcPts val="0"/>
              </a:spcAft>
              <a:buSzPts val="1600"/>
              <a:buChar char="●"/>
            </a:pPr>
            <a:r>
              <a:rPr lang="en"/>
              <a:t>Vous pouvez organiser vos idées clairement</a:t>
            </a:r>
            <a:endParaRPr/>
          </a:p>
          <a:p>
            <a:pPr marL="457200" lvl="0" indent="-330200" algn="l" rtl="0">
              <a:spcBef>
                <a:spcPts val="0"/>
              </a:spcBef>
              <a:spcAft>
                <a:spcPts val="0"/>
              </a:spcAft>
              <a:buSzPts val="1600"/>
              <a:buChar char="●"/>
            </a:pPr>
            <a:r>
              <a:rPr lang="en"/>
              <a:t>Vous n’oublierez jamais d’acheter du lait !</a:t>
            </a:r>
            <a:endParaRPr/>
          </a:p>
          <a:p>
            <a:pPr marL="0" lvl="0" indent="0" algn="l" rtl="0">
              <a:spcBef>
                <a:spcPts val="1000"/>
              </a:spcBef>
              <a:spcAft>
                <a:spcPts val="0"/>
              </a:spcAft>
              <a:buNone/>
            </a:pPr>
            <a:r>
              <a:rPr lang="en"/>
              <a:t>Et le plus important : le public ne manquera pas le but de votre présentation</a:t>
            </a:r>
            <a:endParaRPr/>
          </a:p>
        </p:txBody>
      </p:sp>
      <p:sp>
        <p:nvSpPr>
          <p:cNvPr id="1265" name="Google Shape;1265;p37"/>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POINTS CLÉS</a:t>
            </a:r>
            <a:endParaRPr/>
          </a:p>
        </p:txBody>
      </p:sp>
      <p:grpSp>
        <p:nvGrpSpPr>
          <p:cNvPr id="1266" name="Google Shape;1266;p37"/>
          <p:cNvGrpSpPr/>
          <p:nvPr/>
        </p:nvGrpSpPr>
        <p:grpSpPr>
          <a:xfrm>
            <a:off x="708769" y="229268"/>
            <a:ext cx="1019565" cy="1290805"/>
            <a:chOff x="-4017975" y="-49702"/>
            <a:chExt cx="1162825" cy="1472177"/>
          </a:xfrm>
        </p:grpSpPr>
        <p:sp>
          <p:nvSpPr>
            <p:cNvPr id="1267" name="Google Shape;1267;p37"/>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7"/>
          <p:cNvGrpSpPr/>
          <p:nvPr/>
        </p:nvGrpSpPr>
        <p:grpSpPr>
          <a:xfrm>
            <a:off x="6056447" y="3828300"/>
            <a:ext cx="1929500" cy="2210100"/>
            <a:chOff x="295725" y="-3462825"/>
            <a:chExt cx="1929500" cy="2210100"/>
          </a:xfrm>
        </p:grpSpPr>
        <p:sp>
          <p:nvSpPr>
            <p:cNvPr id="1275" name="Google Shape;1275;p37"/>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7"/>
          <p:cNvGrpSpPr/>
          <p:nvPr/>
        </p:nvGrpSpPr>
        <p:grpSpPr>
          <a:xfrm>
            <a:off x="7840825" y="1807363"/>
            <a:ext cx="1040638" cy="901375"/>
            <a:chOff x="8457538" y="810363"/>
            <a:chExt cx="1040638" cy="901375"/>
          </a:xfrm>
        </p:grpSpPr>
        <p:grpSp>
          <p:nvGrpSpPr>
            <p:cNvPr id="1301" name="Google Shape;1301;p37"/>
            <p:cNvGrpSpPr/>
            <p:nvPr/>
          </p:nvGrpSpPr>
          <p:grpSpPr>
            <a:xfrm>
              <a:off x="8781450" y="810363"/>
              <a:ext cx="716725" cy="901375"/>
              <a:chOff x="-3888525" y="-2483300"/>
              <a:chExt cx="716725" cy="901375"/>
            </a:xfrm>
          </p:grpSpPr>
          <p:sp>
            <p:nvSpPr>
              <p:cNvPr id="1302" name="Google Shape;1302;p37"/>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7"/>
            <p:cNvGrpSpPr/>
            <p:nvPr/>
          </p:nvGrpSpPr>
          <p:grpSpPr>
            <a:xfrm>
              <a:off x="8457538" y="1331488"/>
              <a:ext cx="323925" cy="323650"/>
              <a:chOff x="1608625" y="299800"/>
              <a:chExt cx="323925" cy="323650"/>
            </a:xfrm>
          </p:grpSpPr>
          <p:sp>
            <p:nvSpPr>
              <p:cNvPr id="1305" name="Google Shape;1305;p37"/>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 name="Google Shape;1308;p37"/>
          <p:cNvGrpSpPr/>
          <p:nvPr/>
        </p:nvGrpSpPr>
        <p:grpSpPr>
          <a:xfrm>
            <a:off x="2868450" y="1050283"/>
            <a:ext cx="3407100" cy="192184"/>
            <a:chOff x="1512197" y="1069304"/>
            <a:chExt cx="3407100" cy="192184"/>
          </a:xfrm>
        </p:grpSpPr>
        <p:grpSp>
          <p:nvGrpSpPr>
            <p:cNvPr id="1309" name="Google Shape;1309;p37"/>
            <p:cNvGrpSpPr/>
            <p:nvPr/>
          </p:nvGrpSpPr>
          <p:grpSpPr>
            <a:xfrm>
              <a:off x="1512197" y="1069304"/>
              <a:ext cx="3350100" cy="192184"/>
              <a:chOff x="2944697" y="1069304"/>
              <a:chExt cx="3350100" cy="192184"/>
            </a:xfrm>
          </p:grpSpPr>
          <p:sp>
            <p:nvSpPr>
              <p:cNvPr id="1310" name="Google Shape;1310;p37"/>
              <p:cNvSpPr/>
              <p:nvPr/>
            </p:nvSpPr>
            <p:spPr>
              <a:xfrm rot="-2700000" flipH="1">
                <a:off x="5498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 name="Google Shape;1311;p37"/>
              <p:cNvCxnSpPr>
                <a:stCxn id="1312" idx="6"/>
                <a:endCxn id="1313" idx="2"/>
              </p:cNvCxnSpPr>
              <p:nvPr/>
            </p:nvCxnSpPr>
            <p:spPr>
              <a:xfrm rot="10800000">
                <a:off x="3001697" y="1164492"/>
                <a:ext cx="3293100" cy="900"/>
              </a:xfrm>
              <a:prstGeom prst="straightConnector1">
                <a:avLst/>
              </a:prstGeom>
              <a:noFill/>
              <a:ln w="9525" cap="flat" cmpd="sng">
                <a:solidFill>
                  <a:schemeClr val="lt1"/>
                </a:solidFill>
                <a:prstDash val="solid"/>
                <a:round/>
                <a:headEnd type="none" w="med" len="med"/>
                <a:tailEnd type="none" w="med" len="med"/>
              </a:ln>
            </p:spPr>
          </p:cxnSp>
          <p:sp>
            <p:nvSpPr>
              <p:cNvPr id="1313" name="Google Shape;1313;p37"/>
              <p:cNvSpPr/>
              <p:nvPr/>
            </p:nvSpPr>
            <p:spPr>
              <a:xfrm flipH="1">
                <a:off x="29446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7"/>
            <p:cNvSpPr/>
            <p:nvPr/>
          </p:nvSpPr>
          <p:spPr>
            <a:xfrm flipH="1">
              <a:off x="4862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38"/>
          <p:cNvSpPr txBox="1">
            <a:spLocks noGrp="1"/>
          </p:cNvSpPr>
          <p:nvPr>
            <p:ph type="title"/>
          </p:nvPr>
        </p:nvSpPr>
        <p:spPr>
          <a:xfrm>
            <a:off x="1267387" y="1365025"/>
            <a:ext cx="6609300" cy="14079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150 000</a:t>
            </a:r>
            <a:endParaRPr/>
          </a:p>
        </p:txBody>
      </p:sp>
      <p:sp>
        <p:nvSpPr>
          <p:cNvPr id="1319" name="Google Shape;1319;p38"/>
          <p:cNvSpPr txBox="1">
            <a:spLocks noGrp="1"/>
          </p:cNvSpPr>
          <p:nvPr>
            <p:ph type="subTitle" idx="1"/>
          </p:nvPr>
        </p:nvSpPr>
        <p:spPr>
          <a:xfrm>
            <a:off x="1267375" y="3255875"/>
            <a:ext cx="6609300" cy="5226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Les grands chiffres attirent l'attention de votre public</a:t>
            </a:r>
            <a:endParaRPr/>
          </a:p>
        </p:txBody>
      </p:sp>
      <p:grpSp>
        <p:nvGrpSpPr>
          <p:cNvPr id="1320" name="Google Shape;1320;p38"/>
          <p:cNvGrpSpPr/>
          <p:nvPr/>
        </p:nvGrpSpPr>
        <p:grpSpPr>
          <a:xfrm>
            <a:off x="2299597" y="2830641"/>
            <a:ext cx="4544800" cy="192185"/>
            <a:chOff x="4102872" y="2177404"/>
            <a:chExt cx="4544800" cy="192185"/>
          </a:xfrm>
        </p:grpSpPr>
        <p:sp>
          <p:nvSpPr>
            <p:cNvPr id="1321" name="Google Shape;1321;p38"/>
            <p:cNvSpPr/>
            <p:nvPr/>
          </p:nvSpPr>
          <p:spPr>
            <a:xfrm rot="-2700000" flipH="1">
              <a:off x="73271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2" name="Google Shape;1322;p38"/>
            <p:cNvCxnSpPr>
              <a:stCxn id="1323" idx="6"/>
              <a:endCxn id="1324" idx="2"/>
            </p:cNvCxnSpPr>
            <p:nvPr/>
          </p:nvCxnSpPr>
          <p:spPr>
            <a:xfrm rot="10800000">
              <a:off x="4159972" y="2272517"/>
              <a:ext cx="4430700" cy="0"/>
            </a:xfrm>
            <a:prstGeom prst="straightConnector1">
              <a:avLst/>
            </a:prstGeom>
            <a:noFill/>
            <a:ln w="9525" cap="flat" cmpd="sng">
              <a:solidFill>
                <a:schemeClr val="lt1"/>
              </a:solidFill>
              <a:prstDash val="solid"/>
              <a:round/>
              <a:headEnd type="none" w="med" len="med"/>
              <a:tailEnd type="none" w="med" len="med"/>
            </a:ln>
          </p:spPr>
        </p:cxnSp>
        <p:sp>
          <p:nvSpPr>
            <p:cNvPr id="1324" name="Google Shape;1324;p38"/>
            <p:cNvSpPr/>
            <p:nvPr/>
          </p:nvSpPr>
          <p:spPr>
            <a:xfrm flipH="1">
              <a:off x="41028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8"/>
            <p:cNvSpPr/>
            <p:nvPr/>
          </p:nvSpPr>
          <p:spPr>
            <a:xfrm flipH="1">
              <a:off x="8590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38"/>
          <p:cNvGrpSpPr/>
          <p:nvPr/>
        </p:nvGrpSpPr>
        <p:grpSpPr>
          <a:xfrm>
            <a:off x="3409172" y="556238"/>
            <a:ext cx="873188" cy="546900"/>
            <a:chOff x="1115510" y="4327288"/>
            <a:chExt cx="873188" cy="546900"/>
          </a:xfrm>
        </p:grpSpPr>
        <p:sp>
          <p:nvSpPr>
            <p:cNvPr id="1326" name="Google Shape;1326;p38"/>
            <p:cNvSpPr/>
            <p:nvPr/>
          </p:nvSpPr>
          <p:spPr>
            <a:xfrm flipH="1">
              <a:off x="1115510" y="4327288"/>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38"/>
            <p:cNvGrpSpPr/>
            <p:nvPr/>
          </p:nvGrpSpPr>
          <p:grpSpPr>
            <a:xfrm flipH="1">
              <a:off x="1664772" y="4493938"/>
              <a:ext cx="323925" cy="323650"/>
              <a:chOff x="1608625" y="299800"/>
              <a:chExt cx="323925" cy="323650"/>
            </a:xfrm>
          </p:grpSpPr>
          <p:sp>
            <p:nvSpPr>
              <p:cNvPr id="1328" name="Google Shape;1328;p38"/>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8"/>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8"/>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1" name="Google Shape;1331;p38"/>
          <p:cNvGrpSpPr/>
          <p:nvPr/>
        </p:nvGrpSpPr>
        <p:grpSpPr>
          <a:xfrm flipH="1">
            <a:off x="8501831" y="1965068"/>
            <a:ext cx="1019565" cy="1290805"/>
            <a:chOff x="-4017975" y="-49702"/>
            <a:chExt cx="1162825" cy="1472177"/>
          </a:xfrm>
        </p:grpSpPr>
        <p:sp>
          <p:nvSpPr>
            <p:cNvPr id="1332" name="Google Shape;1332;p38"/>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8"/>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8"/>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8"/>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8"/>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8"/>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8"/>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42"/>
        <p:cNvGrpSpPr/>
        <p:nvPr/>
      </p:nvGrpSpPr>
      <p:grpSpPr>
        <a:xfrm>
          <a:off x="0" y="0"/>
          <a:ext cx="0" cy="0"/>
          <a:chOff x="0" y="0"/>
          <a:chExt cx="0" cy="0"/>
        </a:xfrm>
      </p:grpSpPr>
      <p:sp>
        <p:nvSpPr>
          <p:cNvPr id="1343" name="Google Shape;1343;p39"/>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CHRONOLOGIE DU PROJET</a:t>
            </a:r>
            <a:endParaRPr/>
          </a:p>
        </p:txBody>
      </p:sp>
      <p:grpSp>
        <p:nvGrpSpPr>
          <p:cNvPr id="1344" name="Google Shape;1344;p39"/>
          <p:cNvGrpSpPr/>
          <p:nvPr/>
        </p:nvGrpSpPr>
        <p:grpSpPr>
          <a:xfrm>
            <a:off x="1611150" y="1050283"/>
            <a:ext cx="5921700" cy="192184"/>
            <a:chOff x="902597" y="1069304"/>
            <a:chExt cx="5921700" cy="192184"/>
          </a:xfrm>
        </p:grpSpPr>
        <p:grpSp>
          <p:nvGrpSpPr>
            <p:cNvPr id="1345" name="Google Shape;1345;p39"/>
            <p:cNvGrpSpPr/>
            <p:nvPr/>
          </p:nvGrpSpPr>
          <p:grpSpPr>
            <a:xfrm>
              <a:off x="902597" y="1069304"/>
              <a:ext cx="5864700" cy="192184"/>
              <a:chOff x="2335097" y="1069304"/>
              <a:chExt cx="5864700" cy="192184"/>
            </a:xfrm>
          </p:grpSpPr>
          <p:sp>
            <p:nvSpPr>
              <p:cNvPr id="1346" name="Google Shape;1346;p39"/>
              <p:cNvSpPr/>
              <p:nvPr/>
            </p:nvSpPr>
            <p:spPr>
              <a:xfrm rot="-2700000" flipH="1">
                <a:off x="60320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7" name="Google Shape;1347;p39"/>
              <p:cNvCxnSpPr>
                <a:stCxn id="1348" idx="6"/>
                <a:endCxn id="1349"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349" name="Google Shape;1349;p39"/>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 name="Google Shape;1348;p39"/>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 name="Google Shape;1350;p39"/>
          <p:cNvSpPr/>
          <p:nvPr/>
        </p:nvSpPr>
        <p:spPr>
          <a:xfrm>
            <a:off x="1674300" y="2468950"/>
            <a:ext cx="106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9"/>
          <p:cNvSpPr txBox="1"/>
          <p:nvPr/>
        </p:nvSpPr>
        <p:spPr>
          <a:xfrm>
            <a:off x="782850" y="3192650"/>
            <a:ext cx="1889400" cy="766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600">
                <a:solidFill>
                  <a:schemeClr val="lt1"/>
                </a:solidFill>
                <a:latin typeface="Montserrat"/>
                <a:ea typeface="Montserrat"/>
                <a:cs typeface="Montserrat"/>
                <a:sym typeface="Montserrat"/>
              </a:rPr>
              <a:t>Il est une géante gazeuse et la plus grande</a:t>
            </a:r>
            <a:endParaRPr sz="1600">
              <a:solidFill>
                <a:schemeClr val="lt1"/>
              </a:solidFill>
              <a:latin typeface="Montserrat"/>
              <a:ea typeface="Montserrat"/>
              <a:cs typeface="Montserrat"/>
              <a:sym typeface="Montserrat"/>
            </a:endParaRPr>
          </a:p>
        </p:txBody>
      </p:sp>
      <p:sp>
        <p:nvSpPr>
          <p:cNvPr id="1352" name="Google Shape;1352;p39"/>
          <p:cNvSpPr txBox="1"/>
          <p:nvPr/>
        </p:nvSpPr>
        <p:spPr>
          <a:xfrm>
            <a:off x="782850" y="2728503"/>
            <a:ext cx="1889400" cy="3384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Montserrat"/>
                <a:ea typeface="Montserrat"/>
                <a:cs typeface="Montserrat"/>
                <a:sym typeface="Montserrat"/>
              </a:rPr>
              <a:t>Jupiter</a:t>
            </a:r>
            <a:endParaRPr sz="2000" b="1">
              <a:solidFill>
                <a:schemeClr val="lt1"/>
              </a:solidFill>
              <a:latin typeface="Montserrat"/>
              <a:ea typeface="Montserrat"/>
              <a:cs typeface="Montserrat"/>
              <a:sym typeface="Montserrat"/>
            </a:endParaRPr>
          </a:p>
        </p:txBody>
      </p:sp>
      <p:sp>
        <p:nvSpPr>
          <p:cNvPr id="1353" name="Google Shape;1353;p39"/>
          <p:cNvSpPr txBox="1"/>
          <p:nvPr/>
        </p:nvSpPr>
        <p:spPr>
          <a:xfrm>
            <a:off x="782850" y="1873200"/>
            <a:ext cx="1889400" cy="43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800" b="1">
                <a:solidFill>
                  <a:schemeClr val="lt1"/>
                </a:solidFill>
                <a:latin typeface="Montserrat"/>
                <a:ea typeface="Montserrat"/>
                <a:cs typeface="Montserrat"/>
                <a:sym typeface="Montserrat"/>
              </a:rPr>
              <a:t>01</a:t>
            </a:r>
            <a:endParaRPr sz="2800" b="1">
              <a:solidFill>
                <a:schemeClr val="lt1"/>
              </a:solidFill>
              <a:latin typeface="Montserrat"/>
              <a:ea typeface="Montserrat"/>
              <a:cs typeface="Montserrat"/>
              <a:sym typeface="Montserrat"/>
            </a:endParaRPr>
          </a:p>
        </p:txBody>
      </p:sp>
      <p:sp>
        <p:nvSpPr>
          <p:cNvPr id="1354" name="Google Shape;1354;p39"/>
          <p:cNvSpPr/>
          <p:nvPr/>
        </p:nvSpPr>
        <p:spPr>
          <a:xfrm>
            <a:off x="5466900" y="2468950"/>
            <a:ext cx="106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txBox="1"/>
          <p:nvPr/>
        </p:nvSpPr>
        <p:spPr>
          <a:xfrm>
            <a:off x="2679150" y="3192650"/>
            <a:ext cx="1889400" cy="766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600">
                <a:solidFill>
                  <a:schemeClr val="lt1"/>
                </a:solidFill>
                <a:latin typeface="Montserrat"/>
                <a:ea typeface="Montserrat"/>
                <a:cs typeface="Montserrat"/>
                <a:sym typeface="Montserrat"/>
              </a:rPr>
              <a:t>Il est la planète la plus proche du Soleil</a:t>
            </a:r>
            <a:endParaRPr sz="1600">
              <a:solidFill>
                <a:schemeClr val="lt1"/>
              </a:solidFill>
              <a:latin typeface="Montserrat"/>
              <a:ea typeface="Montserrat"/>
              <a:cs typeface="Montserrat"/>
              <a:sym typeface="Montserrat"/>
            </a:endParaRPr>
          </a:p>
        </p:txBody>
      </p:sp>
      <p:sp>
        <p:nvSpPr>
          <p:cNvPr id="1356" name="Google Shape;1356;p39"/>
          <p:cNvSpPr txBox="1"/>
          <p:nvPr/>
        </p:nvSpPr>
        <p:spPr>
          <a:xfrm>
            <a:off x="2679150" y="2728503"/>
            <a:ext cx="1889400" cy="3384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Montserrat"/>
                <a:ea typeface="Montserrat"/>
                <a:cs typeface="Montserrat"/>
                <a:sym typeface="Montserrat"/>
              </a:rPr>
              <a:t>Mercure</a:t>
            </a:r>
            <a:endParaRPr sz="2000" b="1">
              <a:solidFill>
                <a:schemeClr val="lt1"/>
              </a:solidFill>
              <a:latin typeface="Montserrat"/>
              <a:ea typeface="Montserrat"/>
              <a:cs typeface="Montserrat"/>
              <a:sym typeface="Montserrat"/>
            </a:endParaRPr>
          </a:p>
        </p:txBody>
      </p:sp>
      <p:sp>
        <p:nvSpPr>
          <p:cNvPr id="1357" name="Google Shape;1357;p39"/>
          <p:cNvSpPr txBox="1"/>
          <p:nvPr/>
        </p:nvSpPr>
        <p:spPr>
          <a:xfrm>
            <a:off x="2679150" y="1873200"/>
            <a:ext cx="1889400" cy="43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800" b="1">
                <a:solidFill>
                  <a:schemeClr val="lt1"/>
                </a:solidFill>
                <a:latin typeface="Montserrat"/>
                <a:ea typeface="Montserrat"/>
                <a:cs typeface="Montserrat"/>
                <a:sym typeface="Montserrat"/>
              </a:rPr>
              <a:t>02</a:t>
            </a:r>
            <a:endParaRPr sz="2800" b="1">
              <a:solidFill>
                <a:schemeClr val="lt1"/>
              </a:solidFill>
              <a:latin typeface="Montserrat"/>
              <a:ea typeface="Montserrat"/>
              <a:cs typeface="Montserrat"/>
              <a:sym typeface="Montserrat"/>
            </a:endParaRPr>
          </a:p>
        </p:txBody>
      </p:sp>
      <p:sp>
        <p:nvSpPr>
          <p:cNvPr id="1358" name="Google Shape;1358;p39"/>
          <p:cNvSpPr/>
          <p:nvPr/>
        </p:nvSpPr>
        <p:spPr>
          <a:xfrm>
            <a:off x="7363200" y="2468950"/>
            <a:ext cx="106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txBox="1"/>
          <p:nvPr/>
        </p:nvSpPr>
        <p:spPr>
          <a:xfrm>
            <a:off x="4575450" y="3192650"/>
            <a:ext cx="1889400" cy="766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600">
                <a:solidFill>
                  <a:schemeClr val="lt1"/>
                </a:solidFill>
                <a:latin typeface="Montserrat"/>
                <a:ea typeface="Montserrat"/>
                <a:cs typeface="Montserrat"/>
                <a:sym typeface="Montserrat"/>
              </a:rPr>
              <a:t>Malgré en étant rouge, Mars est très froide</a:t>
            </a:r>
            <a:endParaRPr sz="1600">
              <a:solidFill>
                <a:schemeClr val="lt1"/>
              </a:solidFill>
              <a:latin typeface="Montserrat"/>
              <a:ea typeface="Montserrat"/>
              <a:cs typeface="Montserrat"/>
              <a:sym typeface="Montserrat"/>
            </a:endParaRPr>
          </a:p>
        </p:txBody>
      </p:sp>
      <p:sp>
        <p:nvSpPr>
          <p:cNvPr id="1360" name="Google Shape;1360;p39"/>
          <p:cNvSpPr txBox="1"/>
          <p:nvPr/>
        </p:nvSpPr>
        <p:spPr>
          <a:xfrm>
            <a:off x="4575450" y="2728503"/>
            <a:ext cx="1889400" cy="3384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Montserrat"/>
                <a:ea typeface="Montserrat"/>
                <a:cs typeface="Montserrat"/>
                <a:sym typeface="Montserrat"/>
              </a:rPr>
              <a:t>Mars</a:t>
            </a:r>
            <a:endParaRPr sz="2000" b="1">
              <a:solidFill>
                <a:schemeClr val="lt1"/>
              </a:solidFill>
              <a:latin typeface="Montserrat"/>
              <a:ea typeface="Montserrat"/>
              <a:cs typeface="Montserrat"/>
              <a:sym typeface="Montserrat"/>
            </a:endParaRPr>
          </a:p>
        </p:txBody>
      </p:sp>
      <p:sp>
        <p:nvSpPr>
          <p:cNvPr id="1361" name="Google Shape;1361;p39"/>
          <p:cNvSpPr txBox="1"/>
          <p:nvPr/>
        </p:nvSpPr>
        <p:spPr>
          <a:xfrm>
            <a:off x="4575450" y="1873200"/>
            <a:ext cx="1889400" cy="43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800" b="1">
                <a:solidFill>
                  <a:schemeClr val="lt1"/>
                </a:solidFill>
                <a:latin typeface="Montserrat"/>
                <a:ea typeface="Montserrat"/>
                <a:cs typeface="Montserrat"/>
                <a:sym typeface="Montserrat"/>
              </a:rPr>
              <a:t>03</a:t>
            </a:r>
            <a:endParaRPr sz="2800" b="1">
              <a:solidFill>
                <a:schemeClr val="lt1"/>
              </a:solidFill>
              <a:latin typeface="Montserrat"/>
              <a:ea typeface="Montserrat"/>
              <a:cs typeface="Montserrat"/>
              <a:sym typeface="Montserrat"/>
            </a:endParaRPr>
          </a:p>
        </p:txBody>
      </p:sp>
      <p:cxnSp>
        <p:nvCxnSpPr>
          <p:cNvPr id="1362" name="Google Shape;1362;p39"/>
          <p:cNvCxnSpPr>
            <a:stCxn id="1350" idx="6"/>
            <a:endCxn id="1363" idx="2"/>
          </p:cNvCxnSpPr>
          <p:nvPr/>
        </p:nvCxnSpPr>
        <p:spPr>
          <a:xfrm>
            <a:off x="1780800" y="2523700"/>
            <a:ext cx="1789800" cy="0"/>
          </a:xfrm>
          <a:prstGeom prst="straightConnector1">
            <a:avLst/>
          </a:prstGeom>
          <a:noFill/>
          <a:ln w="9525" cap="flat" cmpd="sng">
            <a:solidFill>
              <a:schemeClr val="lt1"/>
            </a:solidFill>
            <a:prstDash val="solid"/>
            <a:round/>
            <a:headEnd type="none" w="med" len="med"/>
            <a:tailEnd type="none" w="med" len="med"/>
          </a:ln>
        </p:spPr>
      </p:cxnSp>
      <p:cxnSp>
        <p:nvCxnSpPr>
          <p:cNvPr id="1364" name="Google Shape;1364;p39"/>
          <p:cNvCxnSpPr>
            <a:stCxn id="1354" idx="6"/>
            <a:endCxn id="1358" idx="2"/>
          </p:cNvCxnSpPr>
          <p:nvPr/>
        </p:nvCxnSpPr>
        <p:spPr>
          <a:xfrm>
            <a:off x="5573400" y="2523700"/>
            <a:ext cx="1789800" cy="0"/>
          </a:xfrm>
          <a:prstGeom prst="straightConnector1">
            <a:avLst/>
          </a:prstGeom>
          <a:noFill/>
          <a:ln w="9525" cap="flat" cmpd="sng">
            <a:solidFill>
              <a:schemeClr val="lt1"/>
            </a:solidFill>
            <a:prstDash val="solid"/>
            <a:round/>
            <a:headEnd type="none" w="med" len="med"/>
            <a:tailEnd type="none" w="med" len="med"/>
          </a:ln>
        </p:spPr>
      </p:cxnSp>
      <p:sp>
        <p:nvSpPr>
          <p:cNvPr id="1365" name="Google Shape;1365;p39"/>
          <p:cNvSpPr txBox="1"/>
          <p:nvPr/>
        </p:nvSpPr>
        <p:spPr>
          <a:xfrm>
            <a:off x="6471750" y="3192650"/>
            <a:ext cx="1889400" cy="766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600">
                <a:solidFill>
                  <a:schemeClr val="lt1"/>
                </a:solidFill>
                <a:latin typeface="Montserrat"/>
                <a:ea typeface="Montserrat"/>
                <a:cs typeface="Montserrat"/>
                <a:sym typeface="Montserrat"/>
              </a:rPr>
              <a:t>Il est l'étoile au centre du système solaire</a:t>
            </a:r>
            <a:endParaRPr sz="1600">
              <a:solidFill>
                <a:schemeClr val="lt1"/>
              </a:solidFill>
              <a:latin typeface="Montserrat"/>
              <a:ea typeface="Montserrat"/>
              <a:cs typeface="Montserrat"/>
              <a:sym typeface="Montserrat"/>
            </a:endParaRPr>
          </a:p>
        </p:txBody>
      </p:sp>
      <p:sp>
        <p:nvSpPr>
          <p:cNvPr id="1366" name="Google Shape;1366;p39"/>
          <p:cNvSpPr txBox="1"/>
          <p:nvPr/>
        </p:nvSpPr>
        <p:spPr>
          <a:xfrm>
            <a:off x="6471750" y="2728503"/>
            <a:ext cx="1889400" cy="3384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Montserrat"/>
                <a:ea typeface="Montserrat"/>
                <a:cs typeface="Montserrat"/>
                <a:sym typeface="Montserrat"/>
              </a:rPr>
              <a:t>La Terre</a:t>
            </a:r>
            <a:endParaRPr sz="2000" b="1">
              <a:solidFill>
                <a:schemeClr val="lt1"/>
              </a:solidFill>
              <a:latin typeface="Montserrat"/>
              <a:ea typeface="Montserrat"/>
              <a:cs typeface="Montserrat"/>
              <a:sym typeface="Montserrat"/>
            </a:endParaRPr>
          </a:p>
        </p:txBody>
      </p:sp>
      <p:sp>
        <p:nvSpPr>
          <p:cNvPr id="1367" name="Google Shape;1367;p39"/>
          <p:cNvSpPr txBox="1"/>
          <p:nvPr/>
        </p:nvSpPr>
        <p:spPr>
          <a:xfrm>
            <a:off x="6471750" y="1873200"/>
            <a:ext cx="1889400" cy="43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800" b="1">
                <a:solidFill>
                  <a:schemeClr val="lt1"/>
                </a:solidFill>
                <a:latin typeface="Montserrat"/>
                <a:ea typeface="Montserrat"/>
                <a:cs typeface="Montserrat"/>
                <a:sym typeface="Montserrat"/>
              </a:rPr>
              <a:t>04</a:t>
            </a:r>
            <a:endParaRPr sz="2800" b="1">
              <a:solidFill>
                <a:schemeClr val="lt1"/>
              </a:solidFill>
              <a:latin typeface="Montserrat"/>
              <a:ea typeface="Montserrat"/>
              <a:cs typeface="Montserrat"/>
              <a:sym typeface="Montserrat"/>
            </a:endParaRPr>
          </a:p>
        </p:txBody>
      </p:sp>
      <p:sp>
        <p:nvSpPr>
          <p:cNvPr id="1363" name="Google Shape;1363;p39"/>
          <p:cNvSpPr/>
          <p:nvPr/>
        </p:nvSpPr>
        <p:spPr>
          <a:xfrm>
            <a:off x="3570600" y="2468950"/>
            <a:ext cx="106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8" name="Google Shape;1368;p39"/>
          <p:cNvCxnSpPr>
            <a:stCxn id="1363" idx="6"/>
            <a:endCxn id="1354" idx="2"/>
          </p:cNvCxnSpPr>
          <p:nvPr/>
        </p:nvCxnSpPr>
        <p:spPr>
          <a:xfrm>
            <a:off x="3677100" y="2523700"/>
            <a:ext cx="17898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72"/>
        <p:cNvGrpSpPr/>
        <p:nvPr/>
      </p:nvGrpSpPr>
      <p:grpSpPr>
        <a:xfrm>
          <a:off x="0" y="0"/>
          <a:ext cx="0" cy="0"/>
          <a:chOff x="0" y="0"/>
          <a:chExt cx="0" cy="0"/>
        </a:xfrm>
      </p:grpSpPr>
      <p:sp>
        <p:nvSpPr>
          <p:cNvPr id="1373" name="Google Shape;1373;p40"/>
          <p:cNvSpPr txBox="1">
            <a:spLocks noGrp="1"/>
          </p:cNvSpPr>
          <p:nvPr>
            <p:ph type="title"/>
          </p:nvPr>
        </p:nvSpPr>
        <p:spPr>
          <a:xfrm>
            <a:off x="1388100" y="556250"/>
            <a:ext cx="5904000" cy="40311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a:t>Mots </a:t>
            </a:r>
            <a:r>
              <a:rPr lang="en" b="0">
                <a:latin typeface="Montserrat Medium"/>
                <a:ea typeface="Montserrat Medium"/>
                <a:cs typeface="Montserrat Medium"/>
                <a:sym typeface="Montserrat Medium"/>
              </a:rPr>
              <a:t>Géniaux</a:t>
            </a:r>
            <a:endParaRPr b="0">
              <a:latin typeface="Montserrat Medium"/>
              <a:ea typeface="Montserrat Medium"/>
              <a:cs typeface="Montserrat Medium"/>
              <a:sym typeface="Montserrat Medium"/>
            </a:endParaRPr>
          </a:p>
        </p:txBody>
      </p:sp>
      <p:grpSp>
        <p:nvGrpSpPr>
          <p:cNvPr id="1374" name="Google Shape;1374;p40"/>
          <p:cNvGrpSpPr/>
          <p:nvPr/>
        </p:nvGrpSpPr>
        <p:grpSpPr>
          <a:xfrm flipH="1">
            <a:off x="378472" y="3923488"/>
            <a:ext cx="1929500" cy="2210100"/>
            <a:chOff x="295725" y="-3462825"/>
            <a:chExt cx="1929500" cy="2210100"/>
          </a:xfrm>
        </p:grpSpPr>
        <p:sp>
          <p:nvSpPr>
            <p:cNvPr id="1375" name="Google Shape;1375;p40"/>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0"/>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0"/>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0"/>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0"/>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0"/>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0"/>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0"/>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0"/>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40"/>
          <p:cNvGrpSpPr/>
          <p:nvPr/>
        </p:nvGrpSpPr>
        <p:grpSpPr>
          <a:xfrm flipH="1">
            <a:off x="4571988" y="-438607"/>
            <a:ext cx="1938846" cy="1720830"/>
            <a:chOff x="-1873362" y="2120543"/>
            <a:chExt cx="1938846" cy="1720830"/>
          </a:xfrm>
        </p:grpSpPr>
        <p:sp>
          <p:nvSpPr>
            <p:cNvPr id="1401" name="Google Shape;1401;p40"/>
            <p:cNvSpPr/>
            <p:nvPr/>
          </p:nvSpPr>
          <p:spPr>
            <a:xfrm>
              <a:off x="-1603307" y="2348270"/>
              <a:ext cx="752952" cy="979890"/>
            </a:xfrm>
            <a:custGeom>
              <a:avLst/>
              <a:gdLst/>
              <a:ahLst/>
              <a:cxnLst/>
              <a:rect l="l" t="t" r="r" b="b"/>
              <a:pathLst>
                <a:path w="34350" h="44703" extrusionOk="0">
                  <a:moveTo>
                    <a:pt x="34205" y="1"/>
                  </a:moveTo>
                  <a:cubicBezTo>
                    <a:pt x="34169" y="1"/>
                    <a:pt x="34132" y="15"/>
                    <a:pt x="34104" y="43"/>
                  </a:cubicBezTo>
                  <a:lnTo>
                    <a:pt x="23425" y="10722"/>
                  </a:lnTo>
                  <a:cubicBezTo>
                    <a:pt x="23402" y="10745"/>
                    <a:pt x="23391" y="10778"/>
                    <a:pt x="23391" y="10823"/>
                  </a:cubicBezTo>
                  <a:lnTo>
                    <a:pt x="23391" y="21168"/>
                  </a:lnTo>
                  <a:lnTo>
                    <a:pt x="90" y="44468"/>
                  </a:lnTo>
                  <a:cubicBezTo>
                    <a:pt x="1" y="44558"/>
                    <a:pt x="68" y="44703"/>
                    <a:pt x="191" y="44703"/>
                  </a:cubicBezTo>
                  <a:cubicBezTo>
                    <a:pt x="224" y="44703"/>
                    <a:pt x="258" y="44692"/>
                    <a:pt x="291" y="44669"/>
                  </a:cubicBezTo>
                  <a:lnTo>
                    <a:pt x="23626" y="21324"/>
                  </a:lnTo>
                  <a:cubicBezTo>
                    <a:pt x="23648" y="21301"/>
                    <a:pt x="23670" y="21257"/>
                    <a:pt x="23670" y="21223"/>
                  </a:cubicBezTo>
                  <a:lnTo>
                    <a:pt x="23670" y="10879"/>
                  </a:lnTo>
                  <a:lnTo>
                    <a:pt x="34305" y="244"/>
                  </a:lnTo>
                  <a:cubicBezTo>
                    <a:pt x="34350" y="188"/>
                    <a:pt x="34350" y="98"/>
                    <a:pt x="34305" y="43"/>
                  </a:cubicBezTo>
                  <a:cubicBezTo>
                    <a:pt x="34277" y="15"/>
                    <a:pt x="34241" y="1"/>
                    <a:pt x="34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880956" y="2326262"/>
              <a:ext cx="54822" cy="49978"/>
            </a:xfrm>
            <a:custGeom>
              <a:avLst/>
              <a:gdLst/>
              <a:ahLst/>
              <a:cxnLst/>
              <a:rect l="l" t="t" r="r" b="b"/>
              <a:pathLst>
                <a:path w="2501" h="2280" extrusionOk="0">
                  <a:moveTo>
                    <a:pt x="1248" y="0"/>
                  </a:moveTo>
                  <a:cubicBezTo>
                    <a:pt x="738" y="0"/>
                    <a:pt x="270" y="354"/>
                    <a:pt x="146" y="879"/>
                  </a:cubicBezTo>
                  <a:cubicBezTo>
                    <a:pt x="1" y="1493"/>
                    <a:pt x="380" y="2107"/>
                    <a:pt x="994" y="2252"/>
                  </a:cubicBezTo>
                  <a:cubicBezTo>
                    <a:pt x="1077" y="2270"/>
                    <a:pt x="1161" y="2279"/>
                    <a:pt x="1243" y="2279"/>
                  </a:cubicBezTo>
                  <a:cubicBezTo>
                    <a:pt x="1757" y="2279"/>
                    <a:pt x="2231" y="1933"/>
                    <a:pt x="2356" y="1404"/>
                  </a:cubicBezTo>
                  <a:cubicBezTo>
                    <a:pt x="2501" y="790"/>
                    <a:pt x="2121" y="176"/>
                    <a:pt x="1507" y="31"/>
                  </a:cubicBezTo>
                  <a:cubicBezTo>
                    <a:pt x="1421" y="10"/>
                    <a:pt x="1334" y="0"/>
                    <a:pt x="1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1248116" y="2840637"/>
              <a:ext cx="136036" cy="135772"/>
            </a:xfrm>
            <a:custGeom>
              <a:avLst/>
              <a:gdLst/>
              <a:ahLst/>
              <a:cxnLst/>
              <a:rect l="l" t="t" r="r" b="b"/>
              <a:pathLst>
                <a:path w="6206" h="6194" extrusionOk="0">
                  <a:moveTo>
                    <a:pt x="6149" y="0"/>
                  </a:moveTo>
                  <a:lnTo>
                    <a:pt x="1" y="6149"/>
                  </a:lnTo>
                  <a:lnTo>
                    <a:pt x="1395" y="6194"/>
                  </a:lnTo>
                  <a:lnTo>
                    <a:pt x="6205" y="1384"/>
                  </a:lnTo>
                  <a:lnTo>
                    <a:pt x="6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1524768" y="2679196"/>
              <a:ext cx="649512" cy="786446"/>
            </a:xfrm>
            <a:custGeom>
              <a:avLst/>
              <a:gdLst/>
              <a:ahLst/>
              <a:cxnLst/>
              <a:rect l="l" t="t" r="r" b="b"/>
              <a:pathLst>
                <a:path w="29631" h="35878" extrusionOk="0">
                  <a:moveTo>
                    <a:pt x="29432" y="0"/>
                  </a:moveTo>
                  <a:cubicBezTo>
                    <a:pt x="29400" y="0"/>
                    <a:pt x="29367" y="13"/>
                    <a:pt x="29338" y="44"/>
                  </a:cubicBezTo>
                  <a:lnTo>
                    <a:pt x="23402" y="5981"/>
                  </a:lnTo>
                  <a:cubicBezTo>
                    <a:pt x="23368" y="6004"/>
                    <a:pt x="23357" y="6037"/>
                    <a:pt x="23357" y="6082"/>
                  </a:cubicBezTo>
                  <a:lnTo>
                    <a:pt x="23357" y="12342"/>
                  </a:lnTo>
                  <a:lnTo>
                    <a:pt x="56" y="35643"/>
                  </a:lnTo>
                  <a:cubicBezTo>
                    <a:pt x="0" y="35699"/>
                    <a:pt x="0" y="35777"/>
                    <a:pt x="56" y="35833"/>
                  </a:cubicBezTo>
                  <a:cubicBezTo>
                    <a:pt x="89" y="35866"/>
                    <a:pt x="123" y="35877"/>
                    <a:pt x="156" y="35877"/>
                  </a:cubicBezTo>
                  <a:cubicBezTo>
                    <a:pt x="190" y="35877"/>
                    <a:pt x="234" y="35866"/>
                    <a:pt x="257" y="35844"/>
                  </a:cubicBezTo>
                  <a:lnTo>
                    <a:pt x="23591" y="12498"/>
                  </a:lnTo>
                  <a:cubicBezTo>
                    <a:pt x="23625" y="12476"/>
                    <a:pt x="23636" y="12443"/>
                    <a:pt x="23636" y="12398"/>
                  </a:cubicBezTo>
                  <a:lnTo>
                    <a:pt x="23636" y="6137"/>
                  </a:lnTo>
                  <a:lnTo>
                    <a:pt x="29528" y="234"/>
                  </a:lnTo>
                  <a:cubicBezTo>
                    <a:pt x="29631" y="140"/>
                    <a:pt x="29537" y="0"/>
                    <a:pt x="2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906383" y="2657342"/>
              <a:ext cx="53836" cy="49824"/>
            </a:xfrm>
            <a:custGeom>
              <a:avLst/>
              <a:gdLst/>
              <a:ahLst/>
              <a:cxnLst/>
              <a:rect l="l" t="t" r="r" b="b"/>
              <a:pathLst>
                <a:path w="2456" h="2273" extrusionOk="0">
                  <a:moveTo>
                    <a:pt x="1225" y="0"/>
                  </a:moveTo>
                  <a:cubicBezTo>
                    <a:pt x="680" y="0"/>
                    <a:pt x="191" y="399"/>
                    <a:pt x="101" y="952"/>
                  </a:cubicBezTo>
                  <a:cubicBezTo>
                    <a:pt x="0" y="1577"/>
                    <a:pt x="424" y="2157"/>
                    <a:pt x="1049" y="2258"/>
                  </a:cubicBezTo>
                  <a:cubicBezTo>
                    <a:pt x="1111" y="2268"/>
                    <a:pt x="1173" y="2273"/>
                    <a:pt x="1233" y="2273"/>
                  </a:cubicBezTo>
                  <a:cubicBezTo>
                    <a:pt x="1775" y="2273"/>
                    <a:pt x="2254" y="1882"/>
                    <a:pt x="2344" y="1320"/>
                  </a:cubicBezTo>
                  <a:cubicBezTo>
                    <a:pt x="2455" y="707"/>
                    <a:pt x="2031" y="115"/>
                    <a:pt x="1406" y="15"/>
                  </a:cubicBezTo>
                  <a:cubicBezTo>
                    <a:pt x="1346" y="5"/>
                    <a:pt x="128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1252039" y="2304737"/>
              <a:ext cx="241471" cy="240177"/>
            </a:xfrm>
            <a:custGeom>
              <a:avLst/>
              <a:gdLst/>
              <a:ahLst/>
              <a:cxnLst/>
              <a:rect l="l" t="t" r="r" b="b"/>
              <a:pathLst>
                <a:path w="11016" h="10957" extrusionOk="0">
                  <a:moveTo>
                    <a:pt x="10859" y="0"/>
                  </a:moveTo>
                  <a:cubicBezTo>
                    <a:pt x="10823" y="0"/>
                    <a:pt x="10787" y="14"/>
                    <a:pt x="10759" y="42"/>
                  </a:cubicBezTo>
                  <a:lnTo>
                    <a:pt x="90" y="10711"/>
                  </a:lnTo>
                  <a:cubicBezTo>
                    <a:pt x="1" y="10800"/>
                    <a:pt x="57" y="10956"/>
                    <a:pt x="180" y="10956"/>
                  </a:cubicBezTo>
                  <a:cubicBezTo>
                    <a:pt x="224" y="10956"/>
                    <a:pt x="258" y="10934"/>
                    <a:pt x="280" y="10912"/>
                  </a:cubicBezTo>
                  <a:lnTo>
                    <a:pt x="10960" y="243"/>
                  </a:lnTo>
                  <a:cubicBezTo>
                    <a:pt x="11015" y="187"/>
                    <a:pt x="11015" y="98"/>
                    <a:pt x="10960" y="42"/>
                  </a:cubicBezTo>
                  <a:cubicBezTo>
                    <a:pt x="10932" y="14"/>
                    <a:pt x="10895" y="0"/>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1042397" y="2282795"/>
              <a:ext cx="56773" cy="49934"/>
            </a:xfrm>
            <a:custGeom>
              <a:avLst/>
              <a:gdLst/>
              <a:ahLst/>
              <a:cxnLst/>
              <a:rect l="l" t="t" r="r" b="b"/>
              <a:pathLst>
                <a:path w="2590" h="2278" extrusionOk="0">
                  <a:moveTo>
                    <a:pt x="1285" y="1"/>
                  </a:moveTo>
                  <a:cubicBezTo>
                    <a:pt x="1143" y="1"/>
                    <a:pt x="999" y="27"/>
                    <a:pt x="860" y="84"/>
                  </a:cubicBezTo>
                  <a:cubicBezTo>
                    <a:pt x="280" y="329"/>
                    <a:pt x="1" y="999"/>
                    <a:pt x="246" y="1579"/>
                  </a:cubicBezTo>
                  <a:cubicBezTo>
                    <a:pt x="423" y="2017"/>
                    <a:pt x="849" y="2277"/>
                    <a:pt x="1296" y="2277"/>
                  </a:cubicBezTo>
                  <a:cubicBezTo>
                    <a:pt x="1441" y="2277"/>
                    <a:pt x="1588" y="2250"/>
                    <a:pt x="1730" y="2193"/>
                  </a:cubicBezTo>
                  <a:cubicBezTo>
                    <a:pt x="2311" y="1947"/>
                    <a:pt x="2590" y="1289"/>
                    <a:pt x="2344" y="708"/>
                  </a:cubicBezTo>
                  <a:cubicBezTo>
                    <a:pt x="2158" y="268"/>
                    <a:pt x="1733"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1275516" y="2516813"/>
              <a:ext cx="54822" cy="49802"/>
            </a:xfrm>
            <a:custGeom>
              <a:avLst/>
              <a:gdLst/>
              <a:ahLst/>
              <a:cxnLst/>
              <a:rect l="l" t="t" r="r" b="b"/>
              <a:pathLst>
                <a:path w="2501" h="2272" extrusionOk="0">
                  <a:moveTo>
                    <a:pt x="1254" y="0"/>
                  </a:moveTo>
                  <a:cubicBezTo>
                    <a:pt x="737" y="0"/>
                    <a:pt x="270" y="353"/>
                    <a:pt x="146" y="868"/>
                  </a:cubicBezTo>
                  <a:cubicBezTo>
                    <a:pt x="1" y="1482"/>
                    <a:pt x="380" y="2096"/>
                    <a:pt x="994" y="2241"/>
                  </a:cubicBezTo>
                  <a:cubicBezTo>
                    <a:pt x="1082" y="2262"/>
                    <a:pt x="1171" y="2272"/>
                    <a:pt x="1258" y="2272"/>
                  </a:cubicBezTo>
                  <a:cubicBezTo>
                    <a:pt x="1774" y="2272"/>
                    <a:pt x="2241" y="1918"/>
                    <a:pt x="2355" y="1393"/>
                  </a:cubicBezTo>
                  <a:cubicBezTo>
                    <a:pt x="2500" y="779"/>
                    <a:pt x="2121" y="176"/>
                    <a:pt x="1518" y="31"/>
                  </a:cubicBezTo>
                  <a:cubicBezTo>
                    <a:pt x="1430" y="10"/>
                    <a:pt x="1341"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1067824" y="3161765"/>
              <a:ext cx="659200" cy="657841"/>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676683" y="3289011"/>
              <a:ext cx="136014" cy="135772"/>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429382" y="3134825"/>
              <a:ext cx="53836" cy="50065"/>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1089349" y="3791702"/>
              <a:ext cx="49912" cy="49671"/>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864538" y="3079499"/>
              <a:ext cx="44739" cy="33647"/>
            </a:xfrm>
            <a:custGeom>
              <a:avLst/>
              <a:gdLst/>
              <a:ahLst/>
              <a:cxnLst/>
              <a:rect l="l" t="t" r="r" b="b"/>
              <a:pathLst>
                <a:path w="2041" h="1535" extrusionOk="0">
                  <a:moveTo>
                    <a:pt x="1021" y="0"/>
                  </a:moveTo>
                  <a:cubicBezTo>
                    <a:pt x="970" y="0"/>
                    <a:pt x="920" y="6"/>
                    <a:pt x="870" y="17"/>
                  </a:cubicBezTo>
                  <a:cubicBezTo>
                    <a:pt x="825" y="28"/>
                    <a:pt x="781" y="39"/>
                    <a:pt x="736" y="62"/>
                  </a:cubicBezTo>
                  <a:cubicBezTo>
                    <a:pt x="680" y="73"/>
                    <a:pt x="636" y="95"/>
                    <a:pt x="602" y="129"/>
                  </a:cubicBezTo>
                  <a:cubicBezTo>
                    <a:pt x="558" y="151"/>
                    <a:pt x="513" y="184"/>
                    <a:pt x="479" y="229"/>
                  </a:cubicBezTo>
                  <a:cubicBezTo>
                    <a:pt x="1" y="708"/>
                    <a:pt x="333" y="1530"/>
                    <a:pt x="1021" y="1535"/>
                  </a:cubicBezTo>
                  <a:lnTo>
                    <a:pt x="1021" y="1535"/>
                  </a:lnTo>
                  <a:cubicBezTo>
                    <a:pt x="1698" y="1530"/>
                    <a:pt x="2040" y="708"/>
                    <a:pt x="1562" y="229"/>
                  </a:cubicBezTo>
                  <a:cubicBezTo>
                    <a:pt x="1484" y="151"/>
                    <a:pt x="1406" y="95"/>
                    <a:pt x="1305" y="62"/>
                  </a:cubicBezTo>
                  <a:cubicBezTo>
                    <a:pt x="1261" y="39"/>
                    <a:pt x="1216" y="28"/>
                    <a:pt x="1171" y="17"/>
                  </a:cubicBezTo>
                  <a:cubicBezTo>
                    <a:pt x="1121" y="6"/>
                    <a:pt x="1071" y="0"/>
                    <a:pt x="1021" y="0"/>
                  </a:cubicBezTo>
                  <a:close/>
                  <a:moveTo>
                    <a:pt x="1021" y="1535"/>
                  </a:moveTo>
                  <a:cubicBezTo>
                    <a:pt x="1019" y="1535"/>
                    <a:pt x="1017" y="1535"/>
                    <a:pt x="1015" y="1535"/>
                  </a:cubicBezTo>
                  <a:lnTo>
                    <a:pt x="1026" y="1535"/>
                  </a:lnTo>
                  <a:cubicBezTo>
                    <a:pt x="1024" y="1535"/>
                    <a:pt x="1023" y="1535"/>
                    <a:pt x="1021" y="15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1492721" y="3169086"/>
              <a:ext cx="584365" cy="571016"/>
            </a:xfrm>
            <a:custGeom>
              <a:avLst/>
              <a:gdLst/>
              <a:ahLst/>
              <a:cxnLst/>
              <a:rect l="l" t="t" r="r" b="b"/>
              <a:pathLst>
                <a:path w="26659" h="26050" extrusionOk="0">
                  <a:moveTo>
                    <a:pt x="25615" y="0"/>
                  </a:moveTo>
                  <a:cubicBezTo>
                    <a:pt x="25521" y="0"/>
                    <a:pt x="25422" y="18"/>
                    <a:pt x="25321" y="59"/>
                  </a:cubicBezTo>
                  <a:cubicBezTo>
                    <a:pt x="24529" y="360"/>
                    <a:pt x="24752" y="1532"/>
                    <a:pt x="25600" y="1532"/>
                  </a:cubicBezTo>
                  <a:cubicBezTo>
                    <a:pt x="25790" y="1532"/>
                    <a:pt x="25979" y="1454"/>
                    <a:pt x="26124" y="1331"/>
                  </a:cubicBezTo>
                  <a:cubicBezTo>
                    <a:pt x="26659" y="826"/>
                    <a:pt x="26246" y="0"/>
                    <a:pt x="25615" y="0"/>
                  </a:cubicBezTo>
                  <a:close/>
                  <a:moveTo>
                    <a:pt x="21521" y="4074"/>
                  </a:moveTo>
                  <a:cubicBezTo>
                    <a:pt x="21427" y="4074"/>
                    <a:pt x="21327" y="4092"/>
                    <a:pt x="21225" y="4132"/>
                  </a:cubicBezTo>
                  <a:cubicBezTo>
                    <a:pt x="20433" y="4445"/>
                    <a:pt x="20656" y="5616"/>
                    <a:pt x="21504" y="5616"/>
                  </a:cubicBezTo>
                  <a:cubicBezTo>
                    <a:pt x="21705" y="5616"/>
                    <a:pt x="21895" y="5549"/>
                    <a:pt x="22029" y="5416"/>
                  </a:cubicBezTo>
                  <a:cubicBezTo>
                    <a:pt x="22573" y="4910"/>
                    <a:pt x="22160" y="4074"/>
                    <a:pt x="21521" y="4074"/>
                  </a:cubicBezTo>
                  <a:close/>
                  <a:moveTo>
                    <a:pt x="17436" y="8169"/>
                  </a:moveTo>
                  <a:cubicBezTo>
                    <a:pt x="17341" y="8169"/>
                    <a:pt x="17242" y="8187"/>
                    <a:pt x="17141" y="8228"/>
                  </a:cubicBezTo>
                  <a:cubicBezTo>
                    <a:pt x="16349" y="8540"/>
                    <a:pt x="16572" y="9712"/>
                    <a:pt x="17420" y="9712"/>
                  </a:cubicBezTo>
                  <a:cubicBezTo>
                    <a:pt x="17621" y="9712"/>
                    <a:pt x="17811" y="9634"/>
                    <a:pt x="17944" y="9500"/>
                  </a:cubicBezTo>
                  <a:cubicBezTo>
                    <a:pt x="18488" y="8995"/>
                    <a:pt x="18069" y="8169"/>
                    <a:pt x="17436" y="8169"/>
                  </a:cubicBezTo>
                  <a:close/>
                  <a:moveTo>
                    <a:pt x="13345" y="12254"/>
                  </a:moveTo>
                  <a:cubicBezTo>
                    <a:pt x="13242" y="12254"/>
                    <a:pt x="13134" y="12275"/>
                    <a:pt x="13023" y="12323"/>
                  </a:cubicBezTo>
                  <a:cubicBezTo>
                    <a:pt x="12264" y="12658"/>
                    <a:pt x="12499" y="13796"/>
                    <a:pt x="13336" y="13796"/>
                  </a:cubicBezTo>
                  <a:cubicBezTo>
                    <a:pt x="13548" y="13796"/>
                    <a:pt x="13749" y="13707"/>
                    <a:pt x="13894" y="13551"/>
                  </a:cubicBezTo>
                  <a:cubicBezTo>
                    <a:pt x="14381" y="13025"/>
                    <a:pt x="13960" y="12254"/>
                    <a:pt x="13345" y="12254"/>
                  </a:cubicBezTo>
                  <a:close/>
                  <a:moveTo>
                    <a:pt x="9257" y="16338"/>
                  </a:moveTo>
                  <a:cubicBezTo>
                    <a:pt x="9155" y="16338"/>
                    <a:pt x="9048" y="16360"/>
                    <a:pt x="8939" y="16408"/>
                  </a:cubicBezTo>
                  <a:cubicBezTo>
                    <a:pt x="8169" y="16742"/>
                    <a:pt x="8414" y="17881"/>
                    <a:pt x="9251" y="17881"/>
                  </a:cubicBezTo>
                  <a:cubicBezTo>
                    <a:pt x="9463" y="17881"/>
                    <a:pt x="9664" y="17791"/>
                    <a:pt x="9809" y="17635"/>
                  </a:cubicBezTo>
                  <a:cubicBezTo>
                    <a:pt x="10297" y="17109"/>
                    <a:pt x="9867" y="16338"/>
                    <a:pt x="9257" y="16338"/>
                  </a:cubicBezTo>
                  <a:close/>
                  <a:moveTo>
                    <a:pt x="5182" y="20433"/>
                  </a:moveTo>
                  <a:cubicBezTo>
                    <a:pt x="5088" y="20433"/>
                    <a:pt x="4989" y="20451"/>
                    <a:pt x="4888" y="20492"/>
                  </a:cubicBezTo>
                  <a:cubicBezTo>
                    <a:pt x="4096" y="20793"/>
                    <a:pt x="4319" y="21965"/>
                    <a:pt x="5167" y="21965"/>
                  </a:cubicBezTo>
                  <a:cubicBezTo>
                    <a:pt x="5357" y="21965"/>
                    <a:pt x="5546" y="21887"/>
                    <a:pt x="5691" y="21764"/>
                  </a:cubicBezTo>
                  <a:cubicBezTo>
                    <a:pt x="6225" y="21259"/>
                    <a:pt x="5813" y="20433"/>
                    <a:pt x="5182" y="20433"/>
                  </a:cubicBezTo>
                  <a:close/>
                  <a:moveTo>
                    <a:pt x="1088" y="24507"/>
                  </a:moveTo>
                  <a:cubicBezTo>
                    <a:pt x="994" y="24507"/>
                    <a:pt x="894" y="24525"/>
                    <a:pt x="792" y="24565"/>
                  </a:cubicBezTo>
                  <a:cubicBezTo>
                    <a:pt x="0" y="24878"/>
                    <a:pt x="223" y="26049"/>
                    <a:pt x="1071" y="26049"/>
                  </a:cubicBezTo>
                  <a:cubicBezTo>
                    <a:pt x="1272" y="26049"/>
                    <a:pt x="1462" y="25982"/>
                    <a:pt x="1596" y="25849"/>
                  </a:cubicBezTo>
                  <a:cubicBezTo>
                    <a:pt x="2140" y="25343"/>
                    <a:pt x="1727" y="24507"/>
                    <a:pt x="1088" y="245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1581278" y="3795976"/>
              <a:ext cx="41122" cy="33647"/>
            </a:xfrm>
            <a:custGeom>
              <a:avLst/>
              <a:gdLst/>
              <a:ahLst/>
              <a:cxnLst/>
              <a:rect l="l" t="t" r="r" b="b"/>
              <a:pathLst>
                <a:path w="1876" h="1535" extrusionOk="0">
                  <a:moveTo>
                    <a:pt x="1027" y="1"/>
                  </a:moveTo>
                  <a:cubicBezTo>
                    <a:pt x="976" y="1"/>
                    <a:pt x="924" y="6"/>
                    <a:pt x="871" y="17"/>
                  </a:cubicBezTo>
                  <a:cubicBezTo>
                    <a:pt x="826" y="28"/>
                    <a:pt x="781" y="39"/>
                    <a:pt x="737" y="62"/>
                  </a:cubicBezTo>
                  <a:cubicBezTo>
                    <a:pt x="692" y="84"/>
                    <a:pt x="648" y="106"/>
                    <a:pt x="603" y="129"/>
                  </a:cubicBezTo>
                  <a:cubicBezTo>
                    <a:pt x="558" y="162"/>
                    <a:pt x="525" y="196"/>
                    <a:pt x="480" y="229"/>
                  </a:cubicBezTo>
                  <a:cubicBezTo>
                    <a:pt x="0" y="709"/>
                    <a:pt x="346" y="1535"/>
                    <a:pt x="1027" y="1535"/>
                  </a:cubicBezTo>
                  <a:cubicBezTo>
                    <a:pt x="1228" y="1535"/>
                    <a:pt x="1429" y="1457"/>
                    <a:pt x="1563" y="1312"/>
                  </a:cubicBezTo>
                  <a:cubicBezTo>
                    <a:pt x="1641" y="1245"/>
                    <a:pt x="1697" y="1155"/>
                    <a:pt x="1730" y="1066"/>
                  </a:cubicBezTo>
                  <a:cubicBezTo>
                    <a:pt x="1752" y="1010"/>
                    <a:pt x="1763" y="966"/>
                    <a:pt x="1775" y="921"/>
                  </a:cubicBezTo>
                  <a:cubicBezTo>
                    <a:pt x="1875" y="438"/>
                    <a:pt x="1495"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1873362" y="2939014"/>
              <a:ext cx="480201" cy="479478"/>
            </a:xfrm>
            <a:custGeom>
              <a:avLst/>
              <a:gdLst/>
              <a:ahLst/>
              <a:cxnLst/>
              <a:rect l="l" t="t" r="r" b="b"/>
              <a:pathLst>
                <a:path w="21907" h="21874" extrusionOk="0">
                  <a:moveTo>
                    <a:pt x="21751" y="1"/>
                  </a:moveTo>
                  <a:cubicBezTo>
                    <a:pt x="21714" y="1"/>
                    <a:pt x="21678" y="15"/>
                    <a:pt x="21650" y="43"/>
                  </a:cubicBezTo>
                  <a:lnTo>
                    <a:pt x="57" y="21636"/>
                  </a:lnTo>
                  <a:cubicBezTo>
                    <a:pt x="1" y="21692"/>
                    <a:pt x="1" y="21781"/>
                    <a:pt x="57" y="21837"/>
                  </a:cubicBezTo>
                  <a:cubicBezTo>
                    <a:pt x="75" y="21855"/>
                    <a:pt x="101" y="21874"/>
                    <a:pt x="134" y="21874"/>
                  </a:cubicBezTo>
                  <a:cubicBezTo>
                    <a:pt x="141" y="21874"/>
                    <a:pt x="149" y="21873"/>
                    <a:pt x="157" y="21871"/>
                  </a:cubicBezTo>
                  <a:cubicBezTo>
                    <a:pt x="163" y="21873"/>
                    <a:pt x="169" y="21874"/>
                    <a:pt x="175" y="21874"/>
                  </a:cubicBezTo>
                  <a:cubicBezTo>
                    <a:pt x="202" y="21874"/>
                    <a:pt x="228" y="21855"/>
                    <a:pt x="246" y="21837"/>
                  </a:cubicBezTo>
                  <a:lnTo>
                    <a:pt x="21851" y="232"/>
                  </a:lnTo>
                  <a:cubicBezTo>
                    <a:pt x="21907" y="177"/>
                    <a:pt x="21907" y="99"/>
                    <a:pt x="21851" y="43"/>
                  </a:cubicBezTo>
                  <a:cubicBezTo>
                    <a:pt x="21823" y="15"/>
                    <a:pt x="21787" y="1"/>
                    <a:pt x="2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414717" y="2120543"/>
              <a:ext cx="480201" cy="47989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287757" y="2820734"/>
              <a:ext cx="217972" cy="209731"/>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221208" y="2878778"/>
              <a:ext cx="93204" cy="93467"/>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23"/>
        <p:cNvGrpSpPr/>
        <p:nvPr/>
      </p:nvGrpSpPr>
      <p:grpSpPr>
        <a:xfrm>
          <a:off x="0" y="0"/>
          <a:ext cx="0" cy="0"/>
          <a:chOff x="0" y="0"/>
          <a:chExt cx="0" cy="0"/>
        </a:xfrm>
      </p:grpSpPr>
      <p:pic>
        <p:nvPicPr>
          <p:cNvPr id="1424" name="Google Shape;1424;p41" title="Points scored">
            <a:hlinkClick r:id="rId3"/>
          </p:cNvPr>
          <p:cNvPicPr preferRelativeResize="0"/>
          <p:nvPr/>
        </p:nvPicPr>
        <p:blipFill>
          <a:blip r:embed="rId4">
            <a:alphaModFix/>
          </a:blip>
          <a:stretch>
            <a:fillRect/>
          </a:stretch>
        </p:blipFill>
        <p:spPr>
          <a:xfrm>
            <a:off x="782850" y="1564162"/>
            <a:ext cx="3080124" cy="1504124"/>
          </a:xfrm>
          <a:prstGeom prst="rect">
            <a:avLst/>
          </a:prstGeom>
          <a:noFill/>
          <a:ln>
            <a:noFill/>
          </a:ln>
        </p:spPr>
      </p:pic>
      <p:sp>
        <p:nvSpPr>
          <p:cNvPr id="1425" name="Google Shape;1425;p41"/>
          <p:cNvSpPr txBox="1">
            <a:spLocks noGrp="1"/>
          </p:cNvSpPr>
          <p:nvPr>
            <p:ph type="title"/>
          </p:nvPr>
        </p:nvSpPr>
        <p:spPr>
          <a:xfrm>
            <a:off x="782850" y="556250"/>
            <a:ext cx="7578300" cy="5232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TABLEAU DE BORD KPI</a:t>
            </a:r>
            <a:endParaRPr/>
          </a:p>
        </p:txBody>
      </p:sp>
      <p:sp>
        <p:nvSpPr>
          <p:cNvPr id="1426" name="Google Shape;1426;p41"/>
          <p:cNvSpPr txBox="1"/>
          <p:nvPr/>
        </p:nvSpPr>
        <p:spPr>
          <a:xfrm>
            <a:off x="782850" y="1285275"/>
            <a:ext cx="3641700" cy="3426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Budget</a:t>
            </a:r>
            <a:endParaRPr sz="2000" b="1">
              <a:solidFill>
                <a:schemeClr val="lt1"/>
              </a:solidFill>
              <a:latin typeface="Montserrat"/>
              <a:ea typeface="Montserrat"/>
              <a:cs typeface="Montserrat"/>
              <a:sym typeface="Montserrat"/>
            </a:endParaRPr>
          </a:p>
        </p:txBody>
      </p:sp>
      <p:sp>
        <p:nvSpPr>
          <p:cNvPr id="1427" name="Google Shape;1427;p41"/>
          <p:cNvSpPr txBox="1"/>
          <p:nvPr/>
        </p:nvSpPr>
        <p:spPr>
          <a:xfrm>
            <a:off x="4668287" y="1285275"/>
            <a:ext cx="3641700" cy="3426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Gains</a:t>
            </a:r>
            <a:endParaRPr sz="2000" b="1">
              <a:solidFill>
                <a:schemeClr val="lt1"/>
              </a:solidFill>
              <a:latin typeface="Montserrat"/>
              <a:ea typeface="Montserrat"/>
              <a:cs typeface="Montserrat"/>
              <a:sym typeface="Montserrat"/>
            </a:endParaRPr>
          </a:p>
        </p:txBody>
      </p:sp>
      <p:sp>
        <p:nvSpPr>
          <p:cNvPr id="1428" name="Google Shape;1428;p41"/>
          <p:cNvSpPr txBox="1"/>
          <p:nvPr/>
        </p:nvSpPr>
        <p:spPr>
          <a:xfrm>
            <a:off x="722275" y="4284500"/>
            <a:ext cx="7699500" cy="302700"/>
          </a:xfrm>
          <a:prstGeom prst="rect">
            <a:avLst/>
          </a:prstGeom>
          <a:noFill/>
          <a:ln>
            <a:noFill/>
          </a:ln>
        </p:spPr>
        <p:txBody>
          <a:bodyPr spcFirstLastPara="1" wrap="square" lIns="0" tIns="91425" rIns="0" bIns="91425" anchor="t" anchorCtr="0">
            <a:noAutofit/>
          </a:bodyPr>
          <a:lstStyle/>
          <a:p>
            <a:pPr marL="0" marR="0" lvl="0" indent="0" algn="ctr" rtl="0">
              <a:lnSpc>
                <a:spcPct val="100000"/>
              </a:lnSpc>
              <a:spcBef>
                <a:spcPts val="0"/>
              </a:spcBef>
              <a:spcAft>
                <a:spcPts val="0"/>
              </a:spcAft>
              <a:buNone/>
            </a:pPr>
            <a:r>
              <a:rPr lang="en" sz="1200">
                <a:solidFill>
                  <a:schemeClr val="lt1"/>
                </a:solidFill>
                <a:latin typeface="Montserrat"/>
                <a:ea typeface="Montserrat"/>
                <a:cs typeface="Montserrat"/>
                <a:sym typeface="Montserrat"/>
              </a:rPr>
              <a:t>Follow the link in the graph to modify its data and paste the new one here. </a:t>
            </a:r>
            <a:r>
              <a:rPr lang="en" sz="1200" u="sng">
                <a:solidFill>
                  <a:schemeClr val="lt1"/>
                </a:solid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For more info, click here</a:t>
            </a:r>
            <a:endParaRPr sz="1200" u="sng">
              <a:solidFill>
                <a:schemeClr val="lt1"/>
              </a:solidFill>
              <a:latin typeface="Montserrat"/>
              <a:ea typeface="Montserrat"/>
              <a:cs typeface="Montserrat"/>
              <a:sym typeface="Montserrat"/>
            </a:endParaRPr>
          </a:p>
        </p:txBody>
      </p:sp>
      <p:sp>
        <p:nvSpPr>
          <p:cNvPr id="1429" name="Google Shape;1429;p41"/>
          <p:cNvSpPr txBox="1"/>
          <p:nvPr/>
        </p:nvSpPr>
        <p:spPr>
          <a:xfrm>
            <a:off x="782850" y="3624675"/>
            <a:ext cx="1552200" cy="3840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a:solidFill>
                  <a:schemeClr val="lt1"/>
                </a:solidFill>
                <a:latin typeface="Montserrat"/>
                <a:ea typeface="Montserrat"/>
                <a:cs typeface="Montserrat"/>
                <a:sym typeface="Montserrat"/>
              </a:rPr>
              <a:t>Vénus a un beau nom</a:t>
            </a:r>
            <a:endParaRPr>
              <a:solidFill>
                <a:schemeClr val="lt1"/>
              </a:solidFill>
              <a:latin typeface="Montserrat"/>
              <a:ea typeface="Montserrat"/>
              <a:cs typeface="Montserrat"/>
              <a:sym typeface="Montserrat"/>
            </a:endParaRPr>
          </a:p>
        </p:txBody>
      </p:sp>
      <p:sp>
        <p:nvSpPr>
          <p:cNvPr id="1430" name="Google Shape;1430;p41"/>
          <p:cNvSpPr txBox="1"/>
          <p:nvPr/>
        </p:nvSpPr>
        <p:spPr>
          <a:xfrm>
            <a:off x="782850" y="3156975"/>
            <a:ext cx="1552200" cy="338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800" b="1">
                <a:solidFill>
                  <a:schemeClr val="lt1"/>
                </a:solidFill>
                <a:latin typeface="Montserrat"/>
                <a:ea typeface="Montserrat"/>
                <a:cs typeface="Montserrat"/>
                <a:sym typeface="Montserrat"/>
              </a:rPr>
              <a:t>28.00€</a:t>
            </a:r>
            <a:endParaRPr sz="2800" b="1">
              <a:solidFill>
                <a:schemeClr val="lt1"/>
              </a:solidFill>
              <a:latin typeface="Montserrat"/>
              <a:ea typeface="Montserrat"/>
              <a:cs typeface="Montserrat"/>
              <a:sym typeface="Montserrat"/>
            </a:endParaRPr>
          </a:p>
        </p:txBody>
      </p:sp>
      <p:sp>
        <p:nvSpPr>
          <p:cNvPr id="1431" name="Google Shape;1431;p41"/>
          <p:cNvSpPr txBox="1"/>
          <p:nvPr/>
        </p:nvSpPr>
        <p:spPr>
          <a:xfrm>
            <a:off x="2520750" y="3624675"/>
            <a:ext cx="1552200" cy="3840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a:solidFill>
                  <a:schemeClr val="lt1"/>
                </a:solidFill>
                <a:latin typeface="Montserrat"/>
                <a:ea typeface="Montserrat"/>
                <a:cs typeface="Montserrat"/>
                <a:sym typeface="Montserrat"/>
              </a:rPr>
              <a:t>Planète Jupiter est gazeuse</a:t>
            </a:r>
            <a:endParaRPr>
              <a:solidFill>
                <a:schemeClr val="lt1"/>
              </a:solidFill>
              <a:latin typeface="Montserrat"/>
              <a:ea typeface="Montserrat"/>
              <a:cs typeface="Montserrat"/>
              <a:sym typeface="Montserrat"/>
            </a:endParaRPr>
          </a:p>
        </p:txBody>
      </p:sp>
      <p:sp>
        <p:nvSpPr>
          <p:cNvPr id="1432" name="Google Shape;1432;p41"/>
          <p:cNvSpPr txBox="1"/>
          <p:nvPr/>
        </p:nvSpPr>
        <p:spPr>
          <a:xfrm>
            <a:off x="2520750" y="3156975"/>
            <a:ext cx="1903800" cy="338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800" b="1">
                <a:solidFill>
                  <a:schemeClr val="lt1"/>
                </a:solidFill>
                <a:latin typeface="Montserrat"/>
                <a:ea typeface="Montserrat"/>
                <a:cs typeface="Montserrat"/>
                <a:sym typeface="Montserrat"/>
              </a:rPr>
              <a:t>70 unités</a:t>
            </a:r>
            <a:endParaRPr sz="2800" b="1">
              <a:solidFill>
                <a:schemeClr val="lt1"/>
              </a:solidFill>
              <a:latin typeface="Montserrat"/>
              <a:ea typeface="Montserrat"/>
              <a:cs typeface="Montserrat"/>
              <a:sym typeface="Montserrat"/>
            </a:endParaRPr>
          </a:p>
        </p:txBody>
      </p:sp>
      <p:grpSp>
        <p:nvGrpSpPr>
          <p:cNvPr id="1433" name="Google Shape;1433;p41"/>
          <p:cNvGrpSpPr/>
          <p:nvPr/>
        </p:nvGrpSpPr>
        <p:grpSpPr>
          <a:xfrm>
            <a:off x="2335050" y="1050283"/>
            <a:ext cx="4473900" cy="192184"/>
            <a:chOff x="902597" y="1069304"/>
            <a:chExt cx="4473900" cy="192184"/>
          </a:xfrm>
        </p:grpSpPr>
        <p:grpSp>
          <p:nvGrpSpPr>
            <p:cNvPr id="1434" name="Google Shape;1434;p41"/>
            <p:cNvGrpSpPr/>
            <p:nvPr/>
          </p:nvGrpSpPr>
          <p:grpSpPr>
            <a:xfrm>
              <a:off x="902597" y="1069304"/>
              <a:ext cx="4416900" cy="192184"/>
              <a:chOff x="2335097" y="1069304"/>
              <a:chExt cx="4416900" cy="192184"/>
            </a:xfrm>
          </p:grpSpPr>
          <p:sp>
            <p:nvSpPr>
              <p:cNvPr id="1435" name="Google Shape;1435;p41"/>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6" name="Google Shape;1436;p41"/>
              <p:cNvCxnSpPr>
                <a:stCxn id="1437" idx="6"/>
                <a:endCxn id="1438" idx="2"/>
              </p:cNvCxnSpPr>
              <p:nvPr/>
            </p:nvCxnSpPr>
            <p:spPr>
              <a:xfrm rot="10800000">
                <a:off x="2392097" y="1164492"/>
                <a:ext cx="4359900" cy="900"/>
              </a:xfrm>
              <a:prstGeom prst="straightConnector1">
                <a:avLst/>
              </a:prstGeom>
              <a:noFill/>
              <a:ln w="9525" cap="flat" cmpd="sng">
                <a:solidFill>
                  <a:schemeClr val="lt1"/>
                </a:solidFill>
                <a:prstDash val="solid"/>
                <a:round/>
                <a:headEnd type="none" w="med" len="med"/>
                <a:tailEnd type="none" w="med" len="med"/>
              </a:ln>
            </p:spPr>
          </p:cxnSp>
          <p:sp>
            <p:nvSpPr>
              <p:cNvPr id="1438" name="Google Shape;1438;p41"/>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 name="Google Shape;1437;p41"/>
            <p:cNvSpPr/>
            <p:nvPr/>
          </p:nvSpPr>
          <p:spPr>
            <a:xfrm flipH="1">
              <a:off x="53194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9" name="Google Shape;1439;p41" title="Gráfico">
            <a:hlinkClick r:id="rId6"/>
          </p:cNvPr>
          <p:cNvPicPr preferRelativeResize="0"/>
          <p:nvPr/>
        </p:nvPicPr>
        <p:blipFill>
          <a:blip r:embed="rId7">
            <a:alphaModFix/>
          </a:blip>
          <a:stretch>
            <a:fillRect/>
          </a:stretch>
        </p:blipFill>
        <p:spPr>
          <a:xfrm>
            <a:off x="4588161" y="1614025"/>
            <a:ext cx="4094013" cy="25314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43"/>
        <p:cNvGrpSpPr/>
        <p:nvPr/>
      </p:nvGrpSpPr>
      <p:grpSpPr>
        <a:xfrm>
          <a:off x="0" y="0"/>
          <a:ext cx="0" cy="0"/>
          <a:chOff x="0" y="0"/>
          <a:chExt cx="0" cy="0"/>
        </a:xfrm>
      </p:grpSpPr>
      <p:sp>
        <p:nvSpPr>
          <p:cNvPr id="1444" name="Google Shape;1444;p42"/>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RAPPORT DE SITUATION</a:t>
            </a:r>
            <a:endParaRPr/>
          </a:p>
        </p:txBody>
      </p:sp>
      <p:sp>
        <p:nvSpPr>
          <p:cNvPr id="1445" name="Google Shape;1445;p42"/>
          <p:cNvSpPr txBox="1">
            <a:spLocks noGrp="1"/>
          </p:cNvSpPr>
          <p:nvPr>
            <p:ph type="subTitle" idx="1"/>
          </p:nvPr>
        </p:nvSpPr>
        <p:spPr>
          <a:xfrm>
            <a:off x="785913" y="20885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Jupiter est une géante gazeuse et la plus grande</a:t>
            </a:r>
            <a:endParaRPr/>
          </a:p>
        </p:txBody>
      </p:sp>
      <p:sp>
        <p:nvSpPr>
          <p:cNvPr id="1446" name="Google Shape;1446;p42"/>
          <p:cNvSpPr txBox="1">
            <a:spLocks noGrp="1"/>
          </p:cNvSpPr>
          <p:nvPr>
            <p:ph type="subTitle" idx="2"/>
          </p:nvPr>
        </p:nvSpPr>
        <p:spPr>
          <a:xfrm>
            <a:off x="785913" y="17176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Programme</a:t>
            </a:r>
            <a:endParaRPr/>
          </a:p>
        </p:txBody>
      </p:sp>
      <p:grpSp>
        <p:nvGrpSpPr>
          <p:cNvPr id="1447" name="Google Shape;1447;p42"/>
          <p:cNvGrpSpPr/>
          <p:nvPr/>
        </p:nvGrpSpPr>
        <p:grpSpPr>
          <a:xfrm>
            <a:off x="1611150" y="1050283"/>
            <a:ext cx="5921700" cy="192184"/>
            <a:chOff x="902597" y="1069304"/>
            <a:chExt cx="5921700" cy="192184"/>
          </a:xfrm>
        </p:grpSpPr>
        <p:grpSp>
          <p:nvGrpSpPr>
            <p:cNvPr id="1448" name="Google Shape;1448;p42"/>
            <p:cNvGrpSpPr/>
            <p:nvPr/>
          </p:nvGrpSpPr>
          <p:grpSpPr>
            <a:xfrm>
              <a:off x="902597" y="1069304"/>
              <a:ext cx="5864700" cy="192184"/>
              <a:chOff x="2335097" y="1069304"/>
              <a:chExt cx="5864700" cy="192184"/>
            </a:xfrm>
          </p:grpSpPr>
          <p:sp>
            <p:nvSpPr>
              <p:cNvPr id="1449" name="Google Shape;1449;p42"/>
              <p:cNvSpPr/>
              <p:nvPr/>
            </p:nvSpPr>
            <p:spPr>
              <a:xfrm rot="-2700000" flipH="1">
                <a:off x="59558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0" name="Google Shape;1450;p42"/>
              <p:cNvCxnSpPr>
                <a:stCxn id="1451" idx="6"/>
                <a:endCxn id="1452"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452" name="Google Shape;1452;p42"/>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 name="Google Shape;1451;p42"/>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42"/>
          <p:cNvSpPr txBox="1">
            <a:spLocks noGrp="1"/>
          </p:cNvSpPr>
          <p:nvPr>
            <p:ph type="subTitle" idx="3"/>
          </p:nvPr>
        </p:nvSpPr>
        <p:spPr>
          <a:xfrm>
            <a:off x="3428113" y="20885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Saturne est une géante gazeuse et possède anneaux</a:t>
            </a:r>
            <a:endParaRPr/>
          </a:p>
        </p:txBody>
      </p:sp>
      <p:sp>
        <p:nvSpPr>
          <p:cNvPr id="1454" name="Google Shape;1454;p42"/>
          <p:cNvSpPr txBox="1">
            <a:spLocks noGrp="1"/>
          </p:cNvSpPr>
          <p:nvPr>
            <p:ph type="subTitle" idx="4"/>
          </p:nvPr>
        </p:nvSpPr>
        <p:spPr>
          <a:xfrm>
            <a:off x="3428100" y="17176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Ressourcement</a:t>
            </a:r>
            <a:endParaRPr/>
          </a:p>
        </p:txBody>
      </p:sp>
      <p:sp>
        <p:nvSpPr>
          <p:cNvPr id="1455" name="Google Shape;1455;p42"/>
          <p:cNvSpPr txBox="1">
            <a:spLocks noGrp="1"/>
          </p:cNvSpPr>
          <p:nvPr>
            <p:ph type="subTitle" idx="5"/>
          </p:nvPr>
        </p:nvSpPr>
        <p:spPr>
          <a:xfrm>
            <a:off x="6070288" y="20885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Pluton est désormais comme une planète naine</a:t>
            </a:r>
            <a:endParaRPr/>
          </a:p>
        </p:txBody>
      </p:sp>
      <p:sp>
        <p:nvSpPr>
          <p:cNvPr id="1456" name="Google Shape;1456;p42"/>
          <p:cNvSpPr txBox="1">
            <a:spLocks noGrp="1"/>
          </p:cNvSpPr>
          <p:nvPr>
            <p:ph type="subTitle" idx="6"/>
          </p:nvPr>
        </p:nvSpPr>
        <p:spPr>
          <a:xfrm>
            <a:off x="6070288" y="17176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Budget</a:t>
            </a:r>
            <a:endParaRPr/>
          </a:p>
        </p:txBody>
      </p:sp>
      <p:sp>
        <p:nvSpPr>
          <p:cNvPr id="1457" name="Google Shape;1457;p42"/>
          <p:cNvSpPr txBox="1">
            <a:spLocks noGrp="1"/>
          </p:cNvSpPr>
          <p:nvPr>
            <p:ph type="subTitle" idx="7"/>
          </p:nvPr>
        </p:nvSpPr>
        <p:spPr>
          <a:xfrm>
            <a:off x="785913" y="38246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Cérès est située dans la ceinture d'astéroïdes</a:t>
            </a:r>
            <a:endParaRPr/>
          </a:p>
        </p:txBody>
      </p:sp>
      <p:sp>
        <p:nvSpPr>
          <p:cNvPr id="1458" name="Google Shape;1458;p42"/>
          <p:cNvSpPr txBox="1">
            <a:spLocks noGrp="1"/>
          </p:cNvSpPr>
          <p:nvPr>
            <p:ph type="subTitle" idx="8"/>
          </p:nvPr>
        </p:nvSpPr>
        <p:spPr>
          <a:xfrm>
            <a:off x="785913" y="34537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Risques</a:t>
            </a:r>
            <a:endParaRPr/>
          </a:p>
        </p:txBody>
      </p:sp>
      <p:sp>
        <p:nvSpPr>
          <p:cNvPr id="1459" name="Google Shape;1459;p42"/>
          <p:cNvSpPr txBox="1">
            <a:spLocks noGrp="1"/>
          </p:cNvSpPr>
          <p:nvPr>
            <p:ph type="subTitle" idx="9"/>
          </p:nvPr>
        </p:nvSpPr>
        <p:spPr>
          <a:xfrm>
            <a:off x="3428113" y="38246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La Terre est la troisième planète partant du Soleil</a:t>
            </a:r>
            <a:endParaRPr/>
          </a:p>
        </p:txBody>
      </p:sp>
      <p:sp>
        <p:nvSpPr>
          <p:cNvPr id="1460" name="Google Shape;1460;p42"/>
          <p:cNvSpPr txBox="1">
            <a:spLocks noGrp="1"/>
          </p:cNvSpPr>
          <p:nvPr>
            <p:ph type="subTitle" idx="13"/>
          </p:nvPr>
        </p:nvSpPr>
        <p:spPr>
          <a:xfrm>
            <a:off x="3428100" y="34537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Avantages</a:t>
            </a:r>
            <a:endParaRPr/>
          </a:p>
        </p:txBody>
      </p:sp>
      <p:sp>
        <p:nvSpPr>
          <p:cNvPr id="1461" name="Google Shape;1461;p42"/>
          <p:cNvSpPr txBox="1">
            <a:spLocks noGrp="1"/>
          </p:cNvSpPr>
          <p:nvPr>
            <p:ph type="subTitle" idx="14"/>
          </p:nvPr>
        </p:nvSpPr>
        <p:spPr>
          <a:xfrm>
            <a:off x="6070288" y="3824650"/>
            <a:ext cx="2287800" cy="762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Malgré sa couleur rouge, Mars est en fait un endroit froid</a:t>
            </a:r>
            <a:endParaRPr/>
          </a:p>
        </p:txBody>
      </p:sp>
      <p:sp>
        <p:nvSpPr>
          <p:cNvPr id="1462" name="Google Shape;1462;p42"/>
          <p:cNvSpPr txBox="1">
            <a:spLocks noGrp="1"/>
          </p:cNvSpPr>
          <p:nvPr>
            <p:ph type="subTitle" idx="15"/>
          </p:nvPr>
        </p:nvSpPr>
        <p:spPr>
          <a:xfrm>
            <a:off x="6070288" y="3453700"/>
            <a:ext cx="22878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Questions</a:t>
            </a:r>
            <a:endParaRPr/>
          </a:p>
        </p:txBody>
      </p:sp>
      <p:sp>
        <p:nvSpPr>
          <p:cNvPr id="1463" name="Google Shape;1463;p42"/>
          <p:cNvSpPr/>
          <p:nvPr/>
        </p:nvSpPr>
        <p:spPr>
          <a:xfrm>
            <a:off x="888788"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1135538"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2"/>
          <p:cNvSpPr/>
          <p:nvPr/>
        </p:nvSpPr>
        <p:spPr>
          <a:xfrm>
            <a:off x="1382288"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2"/>
          <p:cNvSpPr/>
          <p:nvPr/>
        </p:nvSpPr>
        <p:spPr>
          <a:xfrm>
            <a:off x="1629038"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1875788"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354225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378900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03575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28250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529250"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6195713"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2"/>
          <p:cNvSpPr/>
          <p:nvPr/>
        </p:nvSpPr>
        <p:spPr>
          <a:xfrm>
            <a:off x="6442463"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2"/>
          <p:cNvSpPr/>
          <p:nvPr/>
        </p:nvSpPr>
        <p:spPr>
          <a:xfrm>
            <a:off x="6689213"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6935963" y="3193183"/>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2"/>
          <p:cNvSpPr/>
          <p:nvPr/>
        </p:nvSpPr>
        <p:spPr>
          <a:xfrm>
            <a:off x="7182713" y="3193183"/>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2"/>
          <p:cNvSpPr/>
          <p:nvPr/>
        </p:nvSpPr>
        <p:spPr>
          <a:xfrm>
            <a:off x="888788"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1135538"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1382288"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1629038"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1875788"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3542250"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3789000"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4035750"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4282500"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4529250"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6195713"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2"/>
          <p:cNvSpPr/>
          <p:nvPr/>
        </p:nvSpPr>
        <p:spPr>
          <a:xfrm>
            <a:off x="6442463" y="1457507"/>
            <a:ext cx="158100" cy="1581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2"/>
          <p:cNvSpPr/>
          <p:nvPr/>
        </p:nvSpPr>
        <p:spPr>
          <a:xfrm>
            <a:off x="6689213"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2"/>
          <p:cNvSpPr/>
          <p:nvPr/>
        </p:nvSpPr>
        <p:spPr>
          <a:xfrm>
            <a:off x="6935963"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2"/>
          <p:cNvSpPr/>
          <p:nvPr/>
        </p:nvSpPr>
        <p:spPr>
          <a:xfrm>
            <a:off x="7182713" y="1457507"/>
            <a:ext cx="158100" cy="158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43"/>
          <p:cNvSpPr txBox="1">
            <a:spLocks noGrp="1"/>
          </p:cNvSpPr>
          <p:nvPr>
            <p:ph type="subTitle" idx="5"/>
          </p:nvPr>
        </p:nvSpPr>
        <p:spPr>
          <a:xfrm>
            <a:off x="1589138" y="3960125"/>
            <a:ext cx="2541000" cy="521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La Terre est la troisième planète</a:t>
            </a:r>
            <a:endParaRPr/>
          </a:p>
        </p:txBody>
      </p:sp>
      <p:sp>
        <p:nvSpPr>
          <p:cNvPr id="1498" name="Google Shape;1498;p43"/>
          <p:cNvSpPr txBox="1">
            <a:spLocks noGrp="1"/>
          </p:cNvSpPr>
          <p:nvPr>
            <p:ph type="subTitle" idx="6"/>
          </p:nvPr>
        </p:nvSpPr>
        <p:spPr>
          <a:xfrm>
            <a:off x="1589138" y="3622150"/>
            <a:ext cx="25410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Questions</a:t>
            </a:r>
            <a:endParaRPr/>
          </a:p>
        </p:txBody>
      </p:sp>
      <p:sp>
        <p:nvSpPr>
          <p:cNvPr id="1499" name="Google Shape;1499;p43"/>
          <p:cNvSpPr txBox="1">
            <a:spLocks noGrp="1"/>
          </p:cNvSpPr>
          <p:nvPr>
            <p:ph type="title"/>
          </p:nvPr>
        </p:nvSpPr>
        <p:spPr>
          <a:xfrm flipH="1">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RÉSUMÉ DU RAID</a:t>
            </a:r>
            <a:endParaRPr/>
          </a:p>
        </p:txBody>
      </p:sp>
      <p:sp>
        <p:nvSpPr>
          <p:cNvPr id="1500" name="Google Shape;1500;p43"/>
          <p:cNvSpPr txBox="1">
            <a:spLocks noGrp="1"/>
          </p:cNvSpPr>
          <p:nvPr>
            <p:ph type="subTitle" idx="1"/>
          </p:nvPr>
        </p:nvSpPr>
        <p:spPr>
          <a:xfrm>
            <a:off x="1589138" y="2349175"/>
            <a:ext cx="2541000" cy="521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Mercure est la planète la plus proche du Soleil</a:t>
            </a:r>
            <a:endParaRPr/>
          </a:p>
        </p:txBody>
      </p:sp>
      <p:sp>
        <p:nvSpPr>
          <p:cNvPr id="1501" name="Google Shape;1501;p43"/>
          <p:cNvSpPr txBox="1">
            <a:spLocks noGrp="1"/>
          </p:cNvSpPr>
          <p:nvPr>
            <p:ph type="subTitle" idx="2"/>
          </p:nvPr>
        </p:nvSpPr>
        <p:spPr>
          <a:xfrm>
            <a:off x="1589138" y="2011200"/>
            <a:ext cx="25410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Risques</a:t>
            </a:r>
            <a:endParaRPr/>
          </a:p>
        </p:txBody>
      </p:sp>
      <p:grpSp>
        <p:nvGrpSpPr>
          <p:cNvPr id="1502" name="Google Shape;1502;p43"/>
          <p:cNvGrpSpPr/>
          <p:nvPr/>
        </p:nvGrpSpPr>
        <p:grpSpPr>
          <a:xfrm>
            <a:off x="2335050" y="1069304"/>
            <a:ext cx="4473900" cy="192184"/>
            <a:chOff x="2363547" y="1069304"/>
            <a:chExt cx="4473900" cy="192184"/>
          </a:xfrm>
        </p:grpSpPr>
        <p:grpSp>
          <p:nvGrpSpPr>
            <p:cNvPr id="1503" name="Google Shape;1503;p43"/>
            <p:cNvGrpSpPr/>
            <p:nvPr/>
          </p:nvGrpSpPr>
          <p:grpSpPr>
            <a:xfrm>
              <a:off x="2363547" y="1069304"/>
              <a:ext cx="4416900" cy="192184"/>
              <a:chOff x="2335097" y="1069304"/>
              <a:chExt cx="4416900" cy="192184"/>
            </a:xfrm>
          </p:grpSpPr>
          <p:sp>
            <p:nvSpPr>
              <p:cNvPr id="1504" name="Google Shape;1504;p43"/>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5" name="Google Shape;1505;p43"/>
              <p:cNvCxnSpPr>
                <a:stCxn id="1506" idx="6"/>
                <a:endCxn id="1507"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507" name="Google Shape;1507;p43"/>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 name="Google Shape;1506;p43"/>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43"/>
          <p:cNvGrpSpPr/>
          <p:nvPr/>
        </p:nvGrpSpPr>
        <p:grpSpPr>
          <a:xfrm>
            <a:off x="5131347" y="1577771"/>
            <a:ext cx="356164" cy="355815"/>
            <a:chOff x="3040984" y="3681059"/>
            <a:chExt cx="356164" cy="355815"/>
          </a:xfrm>
        </p:grpSpPr>
        <p:sp>
          <p:nvSpPr>
            <p:cNvPr id="1509" name="Google Shape;1509;p4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43"/>
          <p:cNvGrpSpPr/>
          <p:nvPr/>
        </p:nvGrpSpPr>
        <p:grpSpPr>
          <a:xfrm>
            <a:off x="5130393" y="3220263"/>
            <a:ext cx="358069" cy="317995"/>
            <a:chOff x="3584280" y="3699191"/>
            <a:chExt cx="358069" cy="317995"/>
          </a:xfrm>
        </p:grpSpPr>
        <p:sp>
          <p:nvSpPr>
            <p:cNvPr id="1513" name="Google Shape;1513;p4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43"/>
          <p:cNvGrpSpPr/>
          <p:nvPr/>
        </p:nvGrpSpPr>
        <p:grpSpPr>
          <a:xfrm>
            <a:off x="1703918" y="1577780"/>
            <a:ext cx="350166" cy="350198"/>
            <a:chOff x="1308631" y="1507830"/>
            <a:chExt cx="350166" cy="350198"/>
          </a:xfrm>
        </p:grpSpPr>
        <p:sp>
          <p:nvSpPr>
            <p:cNvPr id="1518" name="Google Shape;1518;p4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3"/>
          <p:cNvGrpSpPr/>
          <p:nvPr/>
        </p:nvGrpSpPr>
        <p:grpSpPr>
          <a:xfrm>
            <a:off x="1703909" y="3185107"/>
            <a:ext cx="367990" cy="351312"/>
            <a:chOff x="1299146" y="3806507"/>
            <a:chExt cx="367990" cy="351312"/>
          </a:xfrm>
        </p:grpSpPr>
        <p:sp>
          <p:nvSpPr>
            <p:cNvPr id="1523" name="Google Shape;1523;p4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 name="Google Shape;1525;p43"/>
          <p:cNvSpPr txBox="1">
            <a:spLocks noGrp="1"/>
          </p:cNvSpPr>
          <p:nvPr>
            <p:ph type="subTitle" idx="3"/>
          </p:nvPr>
        </p:nvSpPr>
        <p:spPr>
          <a:xfrm>
            <a:off x="5013863" y="2351975"/>
            <a:ext cx="2541000" cy="521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Il est l'étoile au centre du système solaire</a:t>
            </a:r>
            <a:endParaRPr/>
          </a:p>
        </p:txBody>
      </p:sp>
      <p:sp>
        <p:nvSpPr>
          <p:cNvPr id="1526" name="Google Shape;1526;p43"/>
          <p:cNvSpPr txBox="1">
            <a:spLocks noGrp="1"/>
          </p:cNvSpPr>
          <p:nvPr>
            <p:ph type="subTitle" idx="4"/>
          </p:nvPr>
        </p:nvSpPr>
        <p:spPr>
          <a:xfrm>
            <a:off x="5013863" y="2014000"/>
            <a:ext cx="25410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Hypothèses</a:t>
            </a:r>
            <a:endParaRPr/>
          </a:p>
        </p:txBody>
      </p:sp>
      <p:sp>
        <p:nvSpPr>
          <p:cNvPr id="1527" name="Google Shape;1527;p43"/>
          <p:cNvSpPr txBox="1">
            <a:spLocks noGrp="1"/>
          </p:cNvSpPr>
          <p:nvPr>
            <p:ph type="subTitle" idx="7"/>
          </p:nvPr>
        </p:nvSpPr>
        <p:spPr>
          <a:xfrm>
            <a:off x="5013863" y="3960098"/>
            <a:ext cx="2541000" cy="521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Mars est en fait un endroit froid</a:t>
            </a:r>
            <a:endParaRPr/>
          </a:p>
        </p:txBody>
      </p:sp>
      <p:sp>
        <p:nvSpPr>
          <p:cNvPr id="1528" name="Google Shape;1528;p43"/>
          <p:cNvSpPr txBox="1">
            <a:spLocks noGrp="1"/>
          </p:cNvSpPr>
          <p:nvPr>
            <p:ph type="subTitle" idx="8"/>
          </p:nvPr>
        </p:nvSpPr>
        <p:spPr>
          <a:xfrm>
            <a:off x="5013863" y="3622123"/>
            <a:ext cx="2541000" cy="338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Dépendances</a:t>
            </a:r>
            <a:endParaRPr/>
          </a:p>
        </p:txBody>
      </p:sp>
      <p:grpSp>
        <p:nvGrpSpPr>
          <p:cNvPr id="1529" name="Google Shape;1529;p43"/>
          <p:cNvGrpSpPr/>
          <p:nvPr/>
        </p:nvGrpSpPr>
        <p:grpSpPr>
          <a:xfrm>
            <a:off x="7219944" y="-221507"/>
            <a:ext cx="1019565" cy="1290805"/>
            <a:chOff x="-4017975" y="-49702"/>
            <a:chExt cx="1162825" cy="1472177"/>
          </a:xfrm>
        </p:grpSpPr>
        <p:sp>
          <p:nvSpPr>
            <p:cNvPr id="1530" name="Google Shape;1530;p43"/>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3"/>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3"/>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3"/>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3"/>
            <p:cNvSpPr/>
            <p:nvPr/>
          </p:nvSpPr>
          <p:spPr>
            <a:xfrm>
              <a:off x="-3633259" y="-49702"/>
              <a:ext cx="547675" cy="547325"/>
            </a:xfrm>
            <a:custGeom>
              <a:avLst/>
              <a:gdLst/>
              <a:ahLst/>
              <a:cxnLst/>
              <a:rect l="l" t="t" r="r" b="b"/>
              <a:pathLst>
                <a:path w="21907" h="21893" extrusionOk="0">
                  <a:moveTo>
                    <a:pt x="21752" y="0"/>
                  </a:moveTo>
                  <a:cubicBezTo>
                    <a:pt x="21717" y="0"/>
                    <a:pt x="21684" y="14"/>
                    <a:pt x="21661" y="42"/>
                  </a:cubicBezTo>
                  <a:lnTo>
                    <a:pt x="57" y="21647"/>
                  </a:lnTo>
                  <a:cubicBezTo>
                    <a:pt x="1" y="21703"/>
                    <a:pt x="1" y="21792"/>
                    <a:pt x="57" y="21848"/>
                  </a:cubicBezTo>
                  <a:cubicBezTo>
                    <a:pt x="79" y="21870"/>
                    <a:pt x="113" y="21892"/>
                    <a:pt x="157" y="21892"/>
                  </a:cubicBezTo>
                  <a:cubicBezTo>
                    <a:pt x="191" y="21881"/>
                    <a:pt x="224" y="21870"/>
                    <a:pt x="258" y="21837"/>
                  </a:cubicBezTo>
                  <a:lnTo>
                    <a:pt x="21851" y="243"/>
                  </a:lnTo>
                  <a:cubicBezTo>
                    <a:pt x="21907" y="187"/>
                    <a:pt x="21907" y="98"/>
                    <a:pt x="21851" y="42"/>
                  </a:cubicBezTo>
                  <a:cubicBezTo>
                    <a:pt x="21823" y="14"/>
                    <a:pt x="21787" y="0"/>
                    <a:pt x="21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3"/>
            <p:cNvSpPr/>
            <p:nvPr/>
          </p:nvSpPr>
          <p:spPr>
            <a:xfrm>
              <a:off x="-3103750" y="258425"/>
              <a:ext cx="248600" cy="239200"/>
            </a:xfrm>
            <a:custGeom>
              <a:avLst/>
              <a:gdLst/>
              <a:ahLst/>
              <a:cxnLst/>
              <a:rect l="l" t="t" r="r" b="b"/>
              <a:pathLst>
                <a:path w="9944" h="9568" extrusionOk="0">
                  <a:moveTo>
                    <a:pt x="5168" y="283"/>
                  </a:moveTo>
                  <a:cubicBezTo>
                    <a:pt x="7645" y="283"/>
                    <a:pt x="9665" y="2292"/>
                    <a:pt x="9665" y="4780"/>
                  </a:cubicBezTo>
                  <a:cubicBezTo>
                    <a:pt x="9665" y="6599"/>
                    <a:pt x="8571" y="8240"/>
                    <a:pt x="6886" y="8943"/>
                  </a:cubicBezTo>
                  <a:cubicBezTo>
                    <a:pt x="6328" y="9172"/>
                    <a:pt x="5744" y="9283"/>
                    <a:pt x="5165" y="9283"/>
                  </a:cubicBezTo>
                  <a:cubicBezTo>
                    <a:pt x="3993" y="9283"/>
                    <a:pt x="2842" y="8827"/>
                    <a:pt x="1976" y="7961"/>
                  </a:cubicBezTo>
                  <a:cubicBezTo>
                    <a:pt x="693" y="6677"/>
                    <a:pt x="302" y="4736"/>
                    <a:pt x="1005" y="3062"/>
                  </a:cubicBezTo>
                  <a:cubicBezTo>
                    <a:pt x="1697" y="1377"/>
                    <a:pt x="3337" y="283"/>
                    <a:pt x="5168" y="283"/>
                  </a:cubicBezTo>
                  <a:close/>
                  <a:moveTo>
                    <a:pt x="5166" y="0"/>
                  </a:moveTo>
                  <a:cubicBezTo>
                    <a:pt x="3922" y="0"/>
                    <a:pt x="2699" y="487"/>
                    <a:pt x="1786" y="1399"/>
                  </a:cubicBezTo>
                  <a:cubicBezTo>
                    <a:pt x="414" y="2772"/>
                    <a:pt x="1" y="4825"/>
                    <a:pt x="748" y="6611"/>
                  </a:cubicBezTo>
                  <a:cubicBezTo>
                    <a:pt x="1485" y="8396"/>
                    <a:pt x="3226" y="9568"/>
                    <a:pt x="5168" y="9568"/>
                  </a:cubicBezTo>
                  <a:cubicBezTo>
                    <a:pt x="7801" y="9557"/>
                    <a:pt x="9944" y="7425"/>
                    <a:pt x="9944" y="4780"/>
                  </a:cubicBezTo>
                  <a:cubicBezTo>
                    <a:pt x="9944" y="2850"/>
                    <a:pt x="8783" y="1109"/>
                    <a:pt x="6987" y="361"/>
                  </a:cubicBezTo>
                  <a:cubicBezTo>
                    <a:pt x="6397" y="118"/>
                    <a:pt x="5779" y="0"/>
                    <a:pt x="5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3"/>
            <p:cNvSpPr/>
            <p:nvPr/>
          </p:nvSpPr>
          <p:spPr>
            <a:xfrm>
              <a:off x="-3027850" y="324625"/>
              <a:ext cx="106300" cy="106600"/>
            </a:xfrm>
            <a:custGeom>
              <a:avLst/>
              <a:gdLst/>
              <a:ahLst/>
              <a:cxnLst/>
              <a:rect l="l" t="t" r="r" b="b"/>
              <a:pathLst>
                <a:path w="4252" h="4264" extrusionOk="0">
                  <a:moveTo>
                    <a:pt x="2120" y="1"/>
                  </a:moveTo>
                  <a:cubicBezTo>
                    <a:pt x="949" y="1"/>
                    <a:pt x="0" y="961"/>
                    <a:pt x="0" y="2132"/>
                  </a:cubicBezTo>
                  <a:cubicBezTo>
                    <a:pt x="0" y="3304"/>
                    <a:pt x="949" y="4264"/>
                    <a:pt x="2120" y="4264"/>
                  </a:cubicBezTo>
                  <a:cubicBezTo>
                    <a:pt x="3303" y="4264"/>
                    <a:pt x="4252" y="3304"/>
                    <a:pt x="4252" y="2132"/>
                  </a:cubicBezTo>
                  <a:cubicBezTo>
                    <a:pt x="4252" y="961"/>
                    <a:pt x="330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40"/>
        <p:cNvGrpSpPr/>
        <p:nvPr/>
      </p:nvGrpSpPr>
      <p:grpSpPr>
        <a:xfrm>
          <a:off x="0" y="0"/>
          <a:ext cx="0" cy="0"/>
          <a:chOff x="0" y="0"/>
          <a:chExt cx="0" cy="0"/>
        </a:xfrm>
      </p:grpSpPr>
      <p:sp>
        <p:nvSpPr>
          <p:cNvPr id="1541" name="Google Shape;1541;p44"/>
          <p:cNvSpPr/>
          <p:nvPr/>
        </p:nvSpPr>
        <p:spPr>
          <a:xfrm>
            <a:off x="-48775" y="1722150"/>
            <a:ext cx="6036300" cy="171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4"/>
          <p:cNvSpPr txBox="1">
            <a:spLocks noGrp="1"/>
          </p:cNvSpPr>
          <p:nvPr>
            <p:ph type="title"/>
          </p:nvPr>
        </p:nvSpPr>
        <p:spPr>
          <a:xfrm>
            <a:off x="782850" y="1941300"/>
            <a:ext cx="5137800" cy="12609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UNE IMAGE VAUT MILLE MOTS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sp>
        <p:nvSpPr>
          <p:cNvPr id="1547" name="Google Shape;1547;p45"/>
          <p:cNvSpPr txBox="1">
            <a:spLocks noGrp="1"/>
          </p:cNvSpPr>
          <p:nvPr>
            <p:ph type="title"/>
          </p:nvPr>
        </p:nvSpPr>
        <p:spPr>
          <a:xfrm>
            <a:off x="782850" y="556250"/>
            <a:ext cx="7578300" cy="5232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ÉVÉNEMENTS À VENIR</a:t>
            </a:r>
            <a:endParaRPr/>
          </a:p>
        </p:txBody>
      </p:sp>
      <p:grpSp>
        <p:nvGrpSpPr>
          <p:cNvPr id="1548" name="Google Shape;1548;p45"/>
          <p:cNvGrpSpPr/>
          <p:nvPr/>
        </p:nvGrpSpPr>
        <p:grpSpPr>
          <a:xfrm>
            <a:off x="782893" y="1711763"/>
            <a:ext cx="4578578" cy="2439175"/>
            <a:chOff x="233350" y="949250"/>
            <a:chExt cx="7137300" cy="3802300"/>
          </a:xfrm>
        </p:grpSpPr>
        <p:sp>
          <p:nvSpPr>
            <p:cNvPr id="1549" name="Google Shape;1549;p4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5"/>
          <p:cNvGrpSpPr/>
          <p:nvPr/>
        </p:nvGrpSpPr>
        <p:grpSpPr>
          <a:xfrm flipH="1">
            <a:off x="2335050" y="1069304"/>
            <a:ext cx="4473900" cy="192184"/>
            <a:chOff x="2363547" y="1069304"/>
            <a:chExt cx="4473900" cy="192184"/>
          </a:xfrm>
        </p:grpSpPr>
        <p:grpSp>
          <p:nvGrpSpPr>
            <p:cNvPr id="1601" name="Google Shape;1601;p45"/>
            <p:cNvGrpSpPr/>
            <p:nvPr/>
          </p:nvGrpSpPr>
          <p:grpSpPr>
            <a:xfrm>
              <a:off x="2363547" y="1069304"/>
              <a:ext cx="4416900" cy="192184"/>
              <a:chOff x="2335097" y="1069304"/>
              <a:chExt cx="4416900" cy="192184"/>
            </a:xfrm>
          </p:grpSpPr>
          <p:sp>
            <p:nvSpPr>
              <p:cNvPr id="1602" name="Google Shape;1602;p45"/>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3" name="Google Shape;1603;p45"/>
              <p:cNvCxnSpPr>
                <a:stCxn id="1604" idx="6"/>
                <a:endCxn id="1605"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605" name="Google Shape;1605;p45"/>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45"/>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6" name="Google Shape;1606;p45"/>
          <p:cNvSpPr txBox="1"/>
          <p:nvPr/>
        </p:nvSpPr>
        <p:spPr>
          <a:xfrm>
            <a:off x="5940407" y="2331078"/>
            <a:ext cx="2420700" cy="521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Il est l'étoile au centre du système solaire</a:t>
            </a:r>
            <a:endParaRPr sz="1600">
              <a:solidFill>
                <a:schemeClr val="lt1"/>
              </a:solidFill>
              <a:latin typeface="Montserrat"/>
              <a:ea typeface="Montserrat"/>
              <a:cs typeface="Montserrat"/>
              <a:sym typeface="Montserrat"/>
            </a:endParaRPr>
          </a:p>
        </p:txBody>
      </p:sp>
      <p:sp>
        <p:nvSpPr>
          <p:cNvPr id="1607" name="Google Shape;1607;p45"/>
          <p:cNvSpPr txBox="1"/>
          <p:nvPr/>
        </p:nvSpPr>
        <p:spPr>
          <a:xfrm>
            <a:off x="5940407" y="1598077"/>
            <a:ext cx="2420700" cy="338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USA</a:t>
            </a:r>
            <a:endParaRPr sz="2000" b="1">
              <a:solidFill>
                <a:schemeClr val="lt1"/>
              </a:solidFill>
              <a:latin typeface="Montserrat"/>
              <a:ea typeface="Montserrat"/>
              <a:cs typeface="Montserrat"/>
              <a:sym typeface="Montserrat"/>
            </a:endParaRPr>
          </a:p>
        </p:txBody>
      </p:sp>
      <p:sp>
        <p:nvSpPr>
          <p:cNvPr id="1608" name="Google Shape;1608;p45"/>
          <p:cNvSpPr txBox="1"/>
          <p:nvPr/>
        </p:nvSpPr>
        <p:spPr>
          <a:xfrm>
            <a:off x="5940407" y="2006610"/>
            <a:ext cx="2420700" cy="2478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02/06/2022</a:t>
            </a:r>
            <a:endParaRPr sz="1600">
              <a:solidFill>
                <a:schemeClr val="lt1"/>
              </a:solidFill>
              <a:latin typeface="Montserrat Medium"/>
              <a:ea typeface="Montserrat Medium"/>
              <a:cs typeface="Montserrat Medium"/>
              <a:sym typeface="Montserrat Medium"/>
            </a:endParaRPr>
          </a:p>
        </p:txBody>
      </p:sp>
      <p:sp>
        <p:nvSpPr>
          <p:cNvPr id="1609" name="Google Shape;1609;p45"/>
          <p:cNvSpPr txBox="1"/>
          <p:nvPr/>
        </p:nvSpPr>
        <p:spPr>
          <a:xfrm>
            <a:off x="5940407" y="3742928"/>
            <a:ext cx="2420700" cy="521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600">
                <a:solidFill>
                  <a:schemeClr val="lt1"/>
                </a:solidFill>
                <a:latin typeface="Montserrat"/>
                <a:ea typeface="Montserrat"/>
                <a:cs typeface="Montserrat"/>
                <a:sym typeface="Montserrat"/>
              </a:rPr>
              <a:t>Il est la planète la plus proche du Soleil</a:t>
            </a:r>
            <a:endParaRPr sz="1600">
              <a:solidFill>
                <a:schemeClr val="lt1"/>
              </a:solidFill>
              <a:latin typeface="Montserrat"/>
              <a:ea typeface="Montserrat"/>
              <a:cs typeface="Montserrat"/>
              <a:sym typeface="Montserrat"/>
            </a:endParaRPr>
          </a:p>
        </p:txBody>
      </p:sp>
      <p:sp>
        <p:nvSpPr>
          <p:cNvPr id="1610" name="Google Shape;1610;p45"/>
          <p:cNvSpPr txBox="1"/>
          <p:nvPr/>
        </p:nvSpPr>
        <p:spPr>
          <a:xfrm>
            <a:off x="5940407" y="3009927"/>
            <a:ext cx="2420700" cy="338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lt1"/>
                </a:solidFill>
                <a:latin typeface="Montserrat"/>
                <a:ea typeface="Montserrat"/>
                <a:cs typeface="Montserrat"/>
                <a:sym typeface="Montserrat"/>
              </a:rPr>
              <a:t>China</a:t>
            </a:r>
            <a:endParaRPr sz="2000" b="1">
              <a:solidFill>
                <a:schemeClr val="lt1"/>
              </a:solidFill>
              <a:latin typeface="Montserrat"/>
              <a:ea typeface="Montserrat"/>
              <a:cs typeface="Montserrat"/>
              <a:sym typeface="Montserrat"/>
            </a:endParaRPr>
          </a:p>
        </p:txBody>
      </p:sp>
      <p:sp>
        <p:nvSpPr>
          <p:cNvPr id="1611" name="Google Shape;1611;p45"/>
          <p:cNvSpPr txBox="1"/>
          <p:nvPr/>
        </p:nvSpPr>
        <p:spPr>
          <a:xfrm>
            <a:off x="5940407" y="3418460"/>
            <a:ext cx="2420700" cy="2478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600">
                <a:solidFill>
                  <a:schemeClr val="lt1"/>
                </a:solidFill>
                <a:latin typeface="Montserrat Medium"/>
                <a:ea typeface="Montserrat Medium"/>
                <a:cs typeface="Montserrat Medium"/>
                <a:sym typeface="Montserrat Medium"/>
              </a:rPr>
              <a:t>12/11/2022</a:t>
            </a:r>
            <a:endParaRPr sz="1600">
              <a:solidFill>
                <a:schemeClr val="lt1"/>
              </a:solidFill>
              <a:latin typeface="Montserrat Medium"/>
              <a:ea typeface="Montserrat Medium"/>
              <a:cs typeface="Montserrat Medium"/>
              <a:sym typeface="Montserrat Medium"/>
            </a:endParaRPr>
          </a:p>
        </p:txBody>
      </p:sp>
      <p:sp>
        <p:nvSpPr>
          <p:cNvPr id="1612" name="Google Shape;1612;p45"/>
          <p:cNvSpPr/>
          <p:nvPr/>
        </p:nvSpPr>
        <p:spPr>
          <a:xfrm>
            <a:off x="4426425" y="2571750"/>
            <a:ext cx="117900" cy="118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4461945" y="2607275"/>
            <a:ext cx="47100" cy="47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1434325" y="2341350"/>
            <a:ext cx="117900" cy="118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1469845" y="2376875"/>
            <a:ext cx="47100" cy="47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16" name="Google Shape;1616;p45"/>
          <p:cNvCxnSpPr>
            <a:stCxn id="1614" idx="0"/>
            <a:endCxn id="1607" idx="1"/>
          </p:cNvCxnSpPr>
          <p:nvPr/>
        </p:nvCxnSpPr>
        <p:spPr>
          <a:xfrm rot="-5400000">
            <a:off x="3429775" y="-169350"/>
            <a:ext cx="574200" cy="4447200"/>
          </a:xfrm>
          <a:prstGeom prst="bentConnector2">
            <a:avLst/>
          </a:prstGeom>
          <a:noFill/>
          <a:ln w="9525" cap="flat" cmpd="sng">
            <a:solidFill>
              <a:schemeClr val="lt1"/>
            </a:solidFill>
            <a:prstDash val="solid"/>
            <a:round/>
            <a:headEnd type="none" w="med" len="med"/>
            <a:tailEnd type="none" w="med" len="med"/>
          </a:ln>
        </p:spPr>
      </p:cxnSp>
      <p:cxnSp>
        <p:nvCxnSpPr>
          <p:cNvPr id="1617" name="Google Shape;1617;p45"/>
          <p:cNvCxnSpPr>
            <a:stCxn id="1612" idx="4"/>
            <a:endCxn id="1610" idx="1"/>
          </p:cNvCxnSpPr>
          <p:nvPr/>
        </p:nvCxnSpPr>
        <p:spPr>
          <a:xfrm rot="-5400000" flipH="1">
            <a:off x="4968225" y="2207100"/>
            <a:ext cx="489300" cy="1455000"/>
          </a:xfrm>
          <a:prstGeom prst="bentConnector2">
            <a:avLst/>
          </a:prstGeom>
          <a:noFill/>
          <a:ln w="9525" cap="flat" cmpd="sng">
            <a:solidFill>
              <a:schemeClr val="lt1"/>
            </a:solidFill>
            <a:prstDash val="solid"/>
            <a:round/>
            <a:headEnd type="none" w="med" len="med"/>
            <a:tailEnd type="none" w="med" len="med"/>
          </a:ln>
        </p:spPr>
      </p:cxnSp>
      <p:grpSp>
        <p:nvGrpSpPr>
          <p:cNvPr id="1618" name="Google Shape;1618;p45"/>
          <p:cNvGrpSpPr/>
          <p:nvPr/>
        </p:nvGrpSpPr>
        <p:grpSpPr>
          <a:xfrm>
            <a:off x="3252738" y="4043425"/>
            <a:ext cx="1040638" cy="901375"/>
            <a:chOff x="8457538" y="810363"/>
            <a:chExt cx="1040638" cy="901375"/>
          </a:xfrm>
        </p:grpSpPr>
        <p:grpSp>
          <p:nvGrpSpPr>
            <p:cNvPr id="1619" name="Google Shape;1619;p45"/>
            <p:cNvGrpSpPr/>
            <p:nvPr/>
          </p:nvGrpSpPr>
          <p:grpSpPr>
            <a:xfrm>
              <a:off x="8781450" y="810363"/>
              <a:ext cx="716725" cy="901375"/>
              <a:chOff x="-3888525" y="-2483300"/>
              <a:chExt cx="716725" cy="901375"/>
            </a:xfrm>
          </p:grpSpPr>
          <p:sp>
            <p:nvSpPr>
              <p:cNvPr id="1620" name="Google Shape;1620;p45"/>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45"/>
            <p:cNvGrpSpPr/>
            <p:nvPr/>
          </p:nvGrpSpPr>
          <p:grpSpPr>
            <a:xfrm>
              <a:off x="8457538" y="1331488"/>
              <a:ext cx="323925" cy="323650"/>
              <a:chOff x="1608625" y="299800"/>
              <a:chExt cx="323925" cy="323650"/>
            </a:xfrm>
          </p:grpSpPr>
          <p:sp>
            <p:nvSpPr>
              <p:cNvPr id="1623" name="Google Shape;1623;p45"/>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629"/>
        <p:cNvGrpSpPr/>
        <p:nvPr/>
      </p:nvGrpSpPr>
      <p:grpSpPr>
        <a:xfrm>
          <a:off x="0" y="0"/>
          <a:ext cx="0" cy="0"/>
          <a:chOff x="0" y="0"/>
          <a:chExt cx="0" cy="0"/>
        </a:xfrm>
      </p:grpSpPr>
      <p:sp>
        <p:nvSpPr>
          <p:cNvPr id="1630" name="Google Shape;1630;p46"/>
          <p:cNvSpPr txBox="1">
            <a:spLocks noGrp="1"/>
          </p:cNvSpPr>
          <p:nvPr>
            <p:ph type="title"/>
          </p:nvPr>
        </p:nvSpPr>
        <p:spPr>
          <a:xfrm>
            <a:off x="917813" y="740425"/>
            <a:ext cx="3351600" cy="859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OÙ NOUS VOULONS ÊTRE</a:t>
            </a:r>
            <a:endParaRPr/>
          </a:p>
        </p:txBody>
      </p:sp>
      <p:sp>
        <p:nvSpPr>
          <p:cNvPr id="1631" name="Google Shape;1631;p46"/>
          <p:cNvSpPr txBox="1">
            <a:spLocks noGrp="1"/>
          </p:cNvSpPr>
          <p:nvPr>
            <p:ph type="subTitle" idx="1"/>
          </p:nvPr>
        </p:nvSpPr>
        <p:spPr>
          <a:xfrm>
            <a:off x="4437188" y="3399874"/>
            <a:ext cx="3789000" cy="10032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Neptune est la planète la plus éloignée du Soleil. C'est aussi le quatrième plus grand objet en diamètre du système solaire</a:t>
            </a:r>
            <a:endParaRPr/>
          </a:p>
        </p:txBody>
      </p:sp>
      <p:sp>
        <p:nvSpPr>
          <p:cNvPr id="1632" name="Google Shape;1632;p46"/>
          <p:cNvSpPr txBox="1">
            <a:spLocks noGrp="1"/>
          </p:cNvSpPr>
          <p:nvPr>
            <p:ph type="subTitle" idx="2"/>
          </p:nvPr>
        </p:nvSpPr>
        <p:spPr>
          <a:xfrm>
            <a:off x="4874588" y="2388438"/>
            <a:ext cx="3351600" cy="8592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OÙ NOUS SOMMES</a:t>
            </a:r>
            <a:endParaRPr/>
          </a:p>
        </p:txBody>
      </p:sp>
      <p:sp>
        <p:nvSpPr>
          <p:cNvPr id="1633" name="Google Shape;1633;p46"/>
          <p:cNvSpPr txBox="1">
            <a:spLocks noGrp="1"/>
          </p:cNvSpPr>
          <p:nvPr>
            <p:ph type="subTitle" idx="3"/>
          </p:nvPr>
        </p:nvSpPr>
        <p:spPr>
          <a:xfrm>
            <a:off x="917813" y="1751950"/>
            <a:ext cx="3789000" cy="1003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C'est le quatrième objet le plus brillant du ciel nocturne. Elle a été nommée d'après le dieu romain des cieux et de la foudre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3"/>
          <p:cNvSpPr txBox="1">
            <a:spLocks noGrp="1"/>
          </p:cNvSpPr>
          <p:nvPr>
            <p:ph type="title"/>
          </p:nvPr>
        </p:nvSpPr>
        <p:spPr>
          <a:xfrm>
            <a:off x="2598875" y="787425"/>
            <a:ext cx="3946500" cy="1175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01</a:t>
            </a:r>
            <a:endParaRPr dirty="0"/>
          </a:p>
        </p:txBody>
      </p:sp>
      <p:sp>
        <p:nvSpPr>
          <p:cNvPr id="1113" name="Google Shape;1113;p33"/>
          <p:cNvSpPr txBox="1">
            <a:spLocks noGrp="1"/>
          </p:cNvSpPr>
          <p:nvPr>
            <p:ph type="title" idx="2"/>
          </p:nvPr>
        </p:nvSpPr>
        <p:spPr>
          <a:xfrm>
            <a:off x="1699834" y="2347850"/>
            <a:ext cx="4845291" cy="1229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b="0" dirty="0">
                <a:latin typeface="Montserrat Medium"/>
                <a:ea typeface="Montserrat Medium"/>
                <a:cs typeface="Montserrat Medium"/>
                <a:sym typeface="Montserrat Medium"/>
              </a:rPr>
              <a:t>Hardware-Design</a:t>
            </a:r>
            <a:endParaRPr dirty="0">
              <a:latin typeface="Montserrat"/>
              <a:ea typeface="Montserrat"/>
              <a:cs typeface="Montserrat"/>
              <a:sym typeface="Montserrat"/>
            </a:endParaRPr>
          </a:p>
        </p:txBody>
      </p:sp>
      <p:sp>
        <p:nvSpPr>
          <p:cNvPr id="1114" name="Google Shape;1114;p33"/>
          <p:cNvSpPr txBox="1">
            <a:spLocks noGrp="1"/>
          </p:cNvSpPr>
          <p:nvPr>
            <p:ph type="subTitle" idx="1"/>
          </p:nvPr>
        </p:nvSpPr>
        <p:spPr>
          <a:xfrm>
            <a:off x="2600195" y="3030289"/>
            <a:ext cx="3946500" cy="7128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dirty="0"/>
              <a:t>Marcel Bieder</a:t>
            </a:r>
            <a:endParaRPr dirty="0"/>
          </a:p>
        </p:txBody>
      </p:sp>
      <p:grpSp>
        <p:nvGrpSpPr>
          <p:cNvPr id="1115" name="Google Shape;1115;p33"/>
          <p:cNvGrpSpPr/>
          <p:nvPr/>
        </p:nvGrpSpPr>
        <p:grpSpPr>
          <a:xfrm>
            <a:off x="2972897" y="2089316"/>
            <a:ext cx="3478000" cy="192185"/>
            <a:chOff x="4788672" y="2177404"/>
            <a:chExt cx="3478000" cy="192185"/>
          </a:xfrm>
        </p:grpSpPr>
        <p:sp>
          <p:nvSpPr>
            <p:cNvPr id="1116" name="Google Shape;1116;p33"/>
            <p:cNvSpPr/>
            <p:nvPr/>
          </p:nvSpPr>
          <p:spPr>
            <a:xfrm rot="-2700000" flipH="1">
              <a:off x="7250940" y="22056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 name="Google Shape;1117;p33"/>
            <p:cNvCxnSpPr>
              <a:stCxn id="1118" idx="6"/>
              <a:endCxn id="1119" idx="2"/>
            </p:cNvCxnSpPr>
            <p:nvPr/>
          </p:nvCxnSpPr>
          <p:spPr>
            <a:xfrm rot="10800000">
              <a:off x="4845772" y="2272517"/>
              <a:ext cx="3363900" cy="0"/>
            </a:xfrm>
            <a:prstGeom prst="straightConnector1">
              <a:avLst/>
            </a:prstGeom>
            <a:noFill/>
            <a:ln w="9525" cap="flat" cmpd="sng">
              <a:solidFill>
                <a:schemeClr val="lt1"/>
              </a:solidFill>
              <a:prstDash val="solid"/>
              <a:round/>
              <a:headEnd type="none" w="med" len="med"/>
              <a:tailEnd type="none" w="med" len="med"/>
            </a:ln>
          </p:spPr>
        </p:cxnSp>
        <p:sp>
          <p:nvSpPr>
            <p:cNvPr id="1119" name="Google Shape;1119;p33"/>
            <p:cNvSpPr/>
            <p:nvPr/>
          </p:nvSpPr>
          <p:spPr>
            <a:xfrm flipH="1">
              <a:off x="4788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flipH="1">
              <a:off x="8209672" y="22440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33"/>
          <p:cNvGrpSpPr/>
          <p:nvPr/>
        </p:nvGrpSpPr>
        <p:grpSpPr>
          <a:xfrm flipH="1">
            <a:off x="7834772" y="2544125"/>
            <a:ext cx="1929500" cy="2210100"/>
            <a:chOff x="295725" y="-3462825"/>
            <a:chExt cx="1929500" cy="2210100"/>
          </a:xfrm>
        </p:grpSpPr>
        <p:sp>
          <p:nvSpPr>
            <p:cNvPr id="1121" name="Google Shape;1121;p33"/>
            <p:cNvSpPr/>
            <p:nvPr/>
          </p:nvSpPr>
          <p:spPr>
            <a:xfrm>
              <a:off x="1089425" y="-3462825"/>
              <a:ext cx="700025" cy="959400"/>
            </a:xfrm>
            <a:custGeom>
              <a:avLst/>
              <a:gdLst/>
              <a:ahLst/>
              <a:cxnLst/>
              <a:rect l="l" t="t" r="r" b="b"/>
              <a:pathLst>
                <a:path w="28001" h="38376" extrusionOk="0">
                  <a:moveTo>
                    <a:pt x="27849" y="1"/>
                  </a:moveTo>
                  <a:cubicBezTo>
                    <a:pt x="27816" y="1"/>
                    <a:pt x="27782" y="15"/>
                    <a:pt x="27755" y="43"/>
                  </a:cubicBezTo>
                  <a:lnTo>
                    <a:pt x="10736" y="17061"/>
                  </a:lnTo>
                  <a:cubicBezTo>
                    <a:pt x="10703" y="17083"/>
                    <a:pt x="10692" y="17117"/>
                    <a:pt x="10692" y="17161"/>
                  </a:cubicBezTo>
                  <a:lnTo>
                    <a:pt x="10692" y="27495"/>
                  </a:lnTo>
                  <a:lnTo>
                    <a:pt x="57" y="38130"/>
                  </a:lnTo>
                  <a:cubicBezTo>
                    <a:pt x="1" y="38186"/>
                    <a:pt x="1" y="38275"/>
                    <a:pt x="57" y="38331"/>
                  </a:cubicBezTo>
                  <a:cubicBezTo>
                    <a:pt x="79" y="38353"/>
                    <a:pt x="124" y="38375"/>
                    <a:pt x="157" y="38375"/>
                  </a:cubicBezTo>
                  <a:cubicBezTo>
                    <a:pt x="191" y="38375"/>
                    <a:pt x="235" y="38353"/>
                    <a:pt x="258" y="38331"/>
                  </a:cubicBezTo>
                  <a:lnTo>
                    <a:pt x="10937" y="27651"/>
                  </a:lnTo>
                  <a:cubicBezTo>
                    <a:pt x="10960" y="27629"/>
                    <a:pt x="10971" y="27595"/>
                    <a:pt x="10971" y="27551"/>
                  </a:cubicBezTo>
                  <a:lnTo>
                    <a:pt x="10971" y="17206"/>
                  </a:lnTo>
                  <a:lnTo>
                    <a:pt x="27944" y="232"/>
                  </a:lnTo>
                  <a:cubicBezTo>
                    <a:pt x="28000" y="188"/>
                    <a:pt x="28000" y="98"/>
                    <a:pt x="27944" y="43"/>
                  </a:cubicBezTo>
                  <a:cubicBezTo>
                    <a:pt x="27916" y="15"/>
                    <a:pt x="27883" y="1"/>
                    <a:pt x="27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064875" y="-2535525"/>
              <a:ext cx="56950" cy="56925"/>
            </a:xfrm>
            <a:custGeom>
              <a:avLst/>
              <a:gdLst/>
              <a:ahLst/>
              <a:cxnLst/>
              <a:rect l="l" t="t" r="r" b="b"/>
              <a:pathLst>
                <a:path w="2278" h="2277" extrusionOk="0">
                  <a:moveTo>
                    <a:pt x="1139" y="0"/>
                  </a:moveTo>
                  <a:cubicBezTo>
                    <a:pt x="514" y="0"/>
                    <a:pt x="1" y="513"/>
                    <a:pt x="1" y="1138"/>
                  </a:cubicBezTo>
                  <a:cubicBezTo>
                    <a:pt x="1" y="1763"/>
                    <a:pt x="514" y="2277"/>
                    <a:pt x="1139" y="2277"/>
                  </a:cubicBezTo>
                  <a:cubicBezTo>
                    <a:pt x="1764" y="2277"/>
                    <a:pt x="2277" y="1763"/>
                    <a:pt x="2277" y="1138"/>
                  </a:cubicBezTo>
                  <a:cubicBezTo>
                    <a:pt x="2277" y="513"/>
                    <a:pt x="1764"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212200" y="-2944175"/>
              <a:ext cx="869900" cy="1026350"/>
            </a:xfrm>
            <a:custGeom>
              <a:avLst/>
              <a:gdLst/>
              <a:ahLst/>
              <a:cxnLst/>
              <a:rect l="l" t="t" r="r" b="b"/>
              <a:pathLst>
                <a:path w="34796" h="41054" extrusionOk="0">
                  <a:moveTo>
                    <a:pt x="34639" y="0"/>
                  </a:moveTo>
                  <a:cubicBezTo>
                    <a:pt x="34603" y="0"/>
                    <a:pt x="34567" y="14"/>
                    <a:pt x="34539" y="42"/>
                  </a:cubicBezTo>
                  <a:lnTo>
                    <a:pt x="6026" y="28555"/>
                  </a:lnTo>
                  <a:cubicBezTo>
                    <a:pt x="6004" y="28577"/>
                    <a:pt x="5993" y="28610"/>
                    <a:pt x="5993" y="28655"/>
                  </a:cubicBezTo>
                  <a:lnTo>
                    <a:pt x="5993" y="34915"/>
                  </a:lnTo>
                  <a:lnTo>
                    <a:pt x="89" y="40808"/>
                  </a:lnTo>
                  <a:cubicBezTo>
                    <a:pt x="0" y="40897"/>
                    <a:pt x="56" y="41042"/>
                    <a:pt x="190" y="41053"/>
                  </a:cubicBezTo>
                  <a:cubicBezTo>
                    <a:pt x="223" y="41053"/>
                    <a:pt x="257" y="41042"/>
                    <a:pt x="290" y="41008"/>
                  </a:cubicBezTo>
                  <a:lnTo>
                    <a:pt x="6227" y="35072"/>
                  </a:lnTo>
                  <a:cubicBezTo>
                    <a:pt x="6249" y="35049"/>
                    <a:pt x="6272" y="35016"/>
                    <a:pt x="6272" y="34971"/>
                  </a:cubicBezTo>
                  <a:lnTo>
                    <a:pt x="6272" y="28711"/>
                  </a:lnTo>
                  <a:lnTo>
                    <a:pt x="34740" y="232"/>
                  </a:lnTo>
                  <a:cubicBezTo>
                    <a:pt x="34795" y="176"/>
                    <a:pt x="34795" y="87"/>
                    <a:pt x="34740" y="42"/>
                  </a:cubicBezTo>
                  <a:cubicBezTo>
                    <a:pt x="34712" y="14"/>
                    <a:pt x="34675" y="0"/>
                    <a:pt x="34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577675" y="-2592175"/>
              <a:ext cx="155125" cy="154875"/>
            </a:xfrm>
            <a:custGeom>
              <a:avLst/>
              <a:gdLst/>
              <a:ahLst/>
              <a:cxnLst/>
              <a:rect l="l" t="t" r="r" b="b"/>
              <a:pathLst>
                <a:path w="6205" h="6195" extrusionOk="0">
                  <a:moveTo>
                    <a:pt x="6160" y="1"/>
                  </a:moveTo>
                  <a:lnTo>
                    <a:pt x="0" y="6150"/>
                  </a:lnTo>
                  <a:lnTo>
                    <a:pt x="1395" y="6194"/>
                  </a:lnTo>
                  <a:lnTo>
                    <a:pt x="6205" y="1384"/>
                  </a:lnTo>
                  <a:lnTo>
                    <a:pt x="6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1188475" y="-1949950"/>
              <a:ext cx="56950" cy="56950"/>
            </a:xfrm>
            <a:custGeom>
              <a:avLst/>
              <a:gdLst/>
              <a:ahLst/>
              <a:cxnLst/>
              <a:rect l="l" t="t" r="r" b="b"/>
              <a:pathLst>
                <a:path w="2278" h="2278" extrusionOk="0">
                  <a:moveTo>
                    <a:pt x="1139" y="1"/>
                  </a:moveTo>
                  <a:cubicBezTo>
                    <a:pt x="503" y="1"/>
                    <a:pt x="1" y="514"/>
                    <a:pt x="1" y="1139"/>
                  </a:cubicBezTo>
                  <a:cubicBezTo>
                    <a:pt x="1" y="1775"/>
                    <a:pt x="503" y="2277"/>
                    <a:pt x="1139" y="2277"/>
                  </a:cubicBezTo>
                  <a:cubicBezTo>
                    <a:pt x="1764" y="2277"/>
                    <a:pt x="2277" y="1775"/>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2043025" y="-3122375"/>
              <a:ext cx="38525" cy="38650"/>
            </a:xfrm>
            <a:custGeom>
              <a:avLst/>
              <a:gdLst/>
              <a:ahLst/>
              <a:cxnLst/>
              <a:rect l="l" t="t" r="r" b="b"/>
              <a:pathLst>
                <a:path w="1541" h="1546" extrusionOk="0">
                  <a:moveTo>
                    <a:pt x="768" y="1"/>
                  </a:moveTo>
                  <a:cubicBezTo>
                    <a:pt x="525" y="1"/>
                    <a:pt x="283" y="117"/>
                    <a:pt x="134" y="340"/>
                  </a:cubicBezTo>
                  <a:cubicBezTo>
                    <a:pt x="100" y="385"/>
                    <a:pt x="78" y="441"/>
                    <a:pt x="56" y="486"/>
                  </a:cubicBezTo>
                  <a:cubicBezTo>
                    <a:pt x="45" y="530"/>
                    <a:pt x="22" y="575"/>
                    <a:pt x="11" y="619"/>
                  </a:cubicBezTo>
                  <a:cubicBezTo>
                    <a:pt x="11" y="675"/>
                    <a:pt x="0" y="720"/>
                    <a:pt x="0" y="776"/>
                  </a:cubicBezTo>
                  <a:cubicBezTo>
                    <a:pt x="0" y="1200"/>
                    <a:pt x="346" y="1546"/>
                    <a:pt x="770" y="1546"/>
                  </a:cubicBezTo>
                  <a:cubicBezTo>
                    <a:pt x="1194" y="1546"/>
                    <a:pt x="1540" y="1200"/>
                    <a:pt x="1540" y="776"/>
                  </a:cubicBezTo>
                  <a:cubicBezTo>
                    <a:pt x="1540" y="720"/>
                    <a:pt x="1529" y="675"/>
                    <a:pt x="1518" y="619"/>
                  </a:cubicBezTo>
                  <a:cubicBezTo>
                    <a:pt x="1507" y="575"/>
                    <a:pt x="1495" y="530"/>
                    <a:pt x="1473" y="486"/>
                  </a:cubicBezTo>
                  <a:cubicBezTo>
                    <a:pt x="1462" y="441"/>
                    <a:pt x="1440" y="385"/>
                    <a:pt x="1406" y="340"/>
                  </a:cubicBezTo>
                  <a:cubicBezTo>
                    <a:pt x="1384" y="307"/>
                    <a:pt x="1350" y="262"/>
                    <a:pt x="1306" y="229"/>
                  </a:cubicBezTo>
                  <a:cubicBezTo>
                    <a:pt x="1157" y="75"/>
                    <a:pt x="962"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1472200" y="-3028150"/>
              <a:ext cx="522225" cy="509375"/>
            </a:xfrm>
            <a:custGeom>
              <a:avLst/>
              <a:gdLst/>
              <a:ahLst/>
              <a:cxnLst/>
              <a:rect l="l" t="t" r="r" b="b"/>
              <a:pathLst>
                <a:path w="20889" h="20375" extrusionOk="0">
                  <a:moveTo>
                    <a:pt x="19848" y="0"/>
                  </a:moveTo>
                  <a:cubicBezTo>
                    <a:pt x="19750" y="0"/>
                    <a:pt x="19647" y="20"/>
                    <a:pt x="19541" y="64"/>
                  </a:cubicBezTo>
                  <a:cubicBezTo>
                    <a:pt x="18760" y="388"/>
                    <a:pt x="18994" y="1537"/>
                    <a:pt x="19842" y="1537"/>
                  </a:cubicBezTo>
                  <a:cubicBezTo>
                    <a:pt x="20043" y="1537"/>
                    <a:pt x="20233" y="1459"/>
                    <a:pt x="20378" y="1314"/>
                  </a:cubicBezTo>
                  <a:cubicBezTo>
                    <a:pt x="20888" y="794"/>
                    <a:pt x="20468" y="0"/>
                    <a:pt x="19848" y="0"/>
                  </a:cubicBezTo>
                  <a:close/>
                  <a:moveTo>
                    <a:pt x="16078" y="3761"/>
                  </a:moveTo>
                  <a:cubicBezTo>
                    <a:pt x="15972" y="3761"/>
                    <a:pt x="15860" y="3784"/>
                    <a:pt x="15747" y="3836"/>
                  </a:cubicBezTo>
                  <a:cubicBezTo>
                    <a:pt x="14999" y="4182"/>
                    <a:pt x="15245" y="5309"/>
                    <a:pt x="16070" y="5309"/>
                  </a:cubicBezTo>
                  <a:cubicBezTo>
                    <a:pt x="16294" y="5309"/>
                    <a:pt x="16506" y="5209"/>
                    <a:pt x="16651" y="5030"/>
                  </a:cubicBezTo>
                  <a:cubicBezTo>
                    <a:pt x="17105" y="4500"/>
                    <a:pt x="16676" y="3761"/>
                    <a:pt x="16078" y="3761"/>
                  </a:cubicBezTo>
                  <a:close/>
                  <a:moveTo>
                    <a:pt x="12319" y="7533"/>
                  </a:moveTo>
                  <a:cubicBezTo>
                    <a:pt x="12220" y="7533"/>
                    <a:pt x="12115" y="7553"/>
                    <a:pt x="12008" y="7597"/>
                  </a:cubicBezTo>
                  <a:cubicBezTo>
                    <a:pt x="11238" y="7921"/>
                    <a:pt x="11462" y="9070"/>
                    <a:pt x="12310" y="9070"/>
                  </a:cubicBezTo>
                  <a:cubicBezTo>
                    <a:pt x="12511" y="9070"/>
                    <a:pt x="12700" y="8992"/>
                    <a:pt x="12845" y="8847"/>
                  </a:cubicBezTo>
                  <a:cubicBezTo>
                    <a:pt x="13356" y="8327"/>
                    <a:pt x="12944" y="7533"/>
                    <a:pt x="12319" y="7533"/>
                  </a:cubicBezTo>
                  <a:close/>
                  <a:moveTo>
                    <a:pt x="8545" y="11293"/>
                  </a:moveTo>
                  <a:cubicBezTo>
                    <a:pt x="8439" y="11293"/>
                    <a:pt x="8327" y="11317"/>
                    <a:pt x="8214" y="11369"/>
                  </a:cubicBezTo>
                  <a:cubicBezTo>
                    <a:pt x="7466" y="11715"/>
                    <a:pt x="7712" y="12842"/>
                    <a:pt x="8538" y="12842"/>
                  </a:cubicBezTo>
                  <a:cubicBezTo>
                    <a:pt x="8761" y="12842"/>
                    <a:pt x="8973" y="12742"/>
                    <a:pt x="9118" y="12563"/>
                  </a:cubicBezTo>
                  <a:cubicBezTo>
                    <a:pt x="9573" y="12033"/>
                    <a:pt x="9143" y="11293"/>
                    <a:pt x="8545" y="11293"/>
                  </a:cubicBezTo>
                  <a:close/>
                  <a:moveTo>
                    <a:pt x="4784" y="15066"/>
                  </a:moveTo>
                  <a:cubicBezTo>
                    <a:pt x="4686" y="15066"/>
                    <a:pt x="4582" y="15086"/>
                    <a:pt x="4476" y="15130"/>
                  </a:cubicBezTo>
                  <a:cubicBezTo>
                    <a:pt x="3706" y="15442"/>
                    <a:pt x="3929" y="16603"/>
                    <a:pt x="4777" y="16603"/>
                  </a:cubicBezTo>
                  <a:cubicBezTo>
                    <a:pt x="4978" y="16603"/>
                    <a:pt x="5168" y="16525"/>
                    <a:pt x="5313" y="16380"/>
                  </a:cubicBezTo>
                  <a:cubicBezTo>
                    <a:pt x="5824" y="15868"/>
                    <a:pt x="5410" y="15066"/>
                    <a:pt x="4784" y="15066"/>
                  </a:cubicBezTo>
                  <a:close/>
                  <a:moveTo>
                    <a:pt x="991" y="18820"/>
                  </a:moveTo>
                  <a:cubicBezTo>
                    <a:pt x="795" y="18820"/>
                    <a:pt x="593" y="18903"/>
                    <a:pt x="425" y="19102"/>
                  </a:cubicBezTo>
                  <a:cubicBezTo>
                    <a:pt x="1" y="19605"/>
                    <a:pt x="347" y="20363"/>
                    <a:pt x="1005" y="20375"/>
                  </a:cubicBezTo>
                  <a:cubicBezTo>
                    <a:pt x="1228" y="20375"/>
                    <a:pt x="1440" y="20274"/>
                    <a:pt x="1585" y="20096"/>
                  </a:cubicBezTo>
                  <a:cubicBezTo>
                    <a:pt x="2084" y="19523"/>
                    <a:pt x="1562" y="18820"/>
                    <a:pt x="991" y="188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384050" y="-2463000"/>
              <a:ext cx="38250" cy="38250"/>
            </a:xfrm>
            <a:custGeom>
              <a:avLst/>
              <a:gdLst/>
              <a:ahLst/>
              <a:cxnLst/>
              <a:rect l="l" t="t" r="r" b="b"/>
              <a:pathLst>
                <a:path w="1530" h="1530" extrusionOk="0">
                  <a:moveTo>
                    <a:pt x="770" y="1"/>
                  </a:moveTo>
                  <a:cubicBezTo>
                    <a:pt x="346" y="1"/>
                    <a:pt x="0" y="335"/>
                    <a:pt x="0" y="759"/>
                  </a:cubicBezTo>
                  <a:cubicBezTo>
                    <a:pt x="0" y="1183"/>
                    <a:pt x="346" y="1529"/>
                    <a:pt x="770" y="1529"/>
                  </a:cubicBezTo>
                  <a:cubicBezTo>
                    <a:pt x="971" y="1529"/>
                    <a:pt x="1161" y="1451"/>
                    <a:pt x="1306" y="1306"/>
                  </a:cubicBezTo>
                  <a:cubicBezTo>
                    <a:pt x="1339" y="1273"/>
                    <a:pt x="1373" y="1228"/>
                    <a:pt x="1406" y="1195"/>
                  </a:cubicBezTo>
                  <a:cubicBezTo>
                    <a:pt x="1429" y="1150"/>
                    <a:pt x="1451" y="1094"/>
                    <a:pt x="1473" y="1050"/>
                  </a:cubicBezTo>
                  <a:cubicBezTo>
                    <a:pt x="1496" y="1005"/>
                    <a:pt x="1507" y="960"/>
                    <a:pt x="1518" y="916"/>
                  </a:cubicBezTo>
                  <a:cubicBezTo>
                    <a:pt x="1529" y="860"/>
                    <a:pt x="1529" y="815"/>
                    <a:pt x="1529" y="759"/>
                  </a:cubicBezTo>
                  <a:cubicBezTo>
                    <a:pt x="1529" y="335"/>
                    <a:pt x="1183"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1108400" y="-3240375"/>
              <a:ext cx="38250" cy="38650"/>
            </a:xfrm>
            <a:custGeom>
              <a:avLst/>
              <a:gdLst/>
              <a:ahLst/>
              <a:cxnLst/>
              <a:rect l="l" t="t" r="r" b="b"/>
              <a:pathLst>
                <a:path w="1530" h="1546" extrusionOk="0">
                  <a:moveTo>
                    <a:pt x="763" y="0"/>
                  </a:moveTo>
                  <a:cubicBezTo>
                    <a:pt x="568" y="0"/>
                    <a:pt x="373" y="75"/>
                    <a:pt x="224" y="228"/>
                  </a:cubicBezTo>
                  <a:cubicBezTo>
                    <a:pt x="190" y="262"/>
                    <a:pt x="157" y="295"/>
                    <a:pt x="123" y="340"/>
                  </a:cubicBezTo>
                  <a:cubicBezTo>
                    <a:pt x="101" y="385"/>
                    <a:pt x="79" y="429"/>
                    <a:pt x="57" y="485"/>
                  </a:cubicBezTo>
                  <a:cubicBezTo>
                    <a:pt x="34" y="530"/>
                    <a:pt x="23" y="574"/>
                    <a:pt x="12" y="619"/>
                  </a:cubicBezTo>
                  <a:cubicBezTo>
                    <a:pt x="1" y="664"/>
                    <a:pt x="1" y="719"/>
                    <a:pt x="1" y="775"/>
                  </a:cubicBezTo>
                  <a:cubicBezTo>
                    <a:pt x="1" y="820"/>
                    <a:pt x="1" y="865"/>
                    <a:pt x="12" y="920"/>
                  </a:cubicBezTo>
                  <a:cubicBezTo>
                    <a:pt x="23" y="965"/>
                    <a:pt x="34" y="1010"/>
                    <a:pt x="57" y="1054"/>
                  </a:cubicBezTo>
                  <a:cubicBezTo>
                    <a:pt x="79" y="1110"/>
                    <a:pt x="101" y="1155"/>
                    <a:pt x="123" y="1199"/>
                  </a:cubicBezTo>
                  <a:cubicBezTo>
                    <a:pt x="269" y="1411"/>
                    <a:pt x="503" y="1534"/>
                    <a:pt x="760" y="1545"/>
                  </a:cubicBezTo>
                  <a:cubicBezTo>
                    <a:pt x="972" y="1534"/>
                    <a:pt x="1161" y="1456"/>
                    <a:pt x="1306" y="1311"/>
                  </a:cubicBezTo>
                  <a:cubicBezTo>
                    <a:pt x="1340" y="1277"/>
                    <a:pt x="1373" y="1244"/>
                    <a:pt x="1407" y="1199"/>
                  </a:cubicBezTo>
                  <a:cubicBezTo>
                    <a:pt x="1429" y="1155"/>
                    <a:pt x="1451" y="1110"/>
                    <a:pt x="1474" y="1054"/>
                  </a:cubicBezTo>
                  <a:cubicBezTo>
                    <a:pt x="1496" y="1010"/>
                    <a:pt x="1507" y="965"/>
                    <a:pt x="1518" y="920"/>
                  </a:cubicBezTo>
                  <a:cubicBezTo>
                    <a:pt x="1530" y="865"/>
                    <a:pt x="1530" y="820"/>
                    <a:pt x="1530" y="775"/>
                  </a:cubicBezTo>
                  <a:cubicBezTo>
                    <a:pt x="1530" y="719"/>
                    <a:pt x="1530" y="664"/>
                    <a:pt x="1518" y="619"/>
                  </a:cubicBezTo>
                  <a:cubicBezTo>
                    <a:pt x="1507" y="574"/>
                    <a:pt x="1496" y="530"/>
                    <a:pt x="1474" y="485"/>
                  </a:cubicBezTo>
                  <a:cubicBezTo>
                    <a:pt x="1451" y="429"/>
                    <a:pt x="1429" y="385"/>
                    <a:pt x="1407" y="340"/>
                  </a:cubicBezTo>
                  <a:cubicBezTo>
                    <a:pt x="1252" y="117"/>
                    <a:pt x="1007"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537050" y="-3146175"/>
              <a:ext cx="522775" cy="509125"/>
            </a:xfrm>
            <a:custGeom>
              <a:avLst/>
              <a:gdLst/>
              <a:ahLst/>
              <a:cxnLst/>
              <a:rect l="l" t="t" r="r" b="b"/>
              <a:pathLst>
                <a:path w="20911" h="20365" extrusionOk="0">
                  <a:moveTo>
                    <a:pt x="19870" y="1"/>
                  </a:moveTo>
                  <a:cubicBezTo>
                    <a:pt x="19772" y="1"/>
                    <a:pt x="19668" y="21"/>
                    <a:pt x="19563" y="65"/>
                  </a:cubicBezTo>
                  <a:cubicBezTo>
                    <a:pt x="18782" y="377"/>
                    <a:pt x="19016" y="1538"/>
                    <a:pt x="19853" y="1538"/>
                  </a:cubicBezTo>
                  <a:cubicBezTo>
                    <a:pt x="20054" y="1538"/>
                    <a:pt x="20255" y="1460"/>
                    <a:pt x="20400" y="1315"/>
                  </a:cubicBezTo>
                  <a:cubicBezTo>
                    <a:pt x="20910" y="795"/>
                    <a:pt x="20490" y="1"/>
                    <a:pt x="19870" y="1"/>
                  </a:cubicBezTo>
                  <a:close/>
                  <a:moveTo>
                    <a:pt x="16100" y="3761"/>
                  </a:moveTo>
                  <a:cubicBezTo>
                    <a:pt x="15993" y="3761"/>
                    <a:pt x="15882" y="3785"/>
                    <a:pt x="15768" y="3837"/>
                  </a:cubicBezTo>
                  <a:cubicBezTo>
                    <a:pt x="15021" y="4183"/>
                    <a:pt x="15266" y="5299"/>
                    <a:pt x="16092" y="5299"/>
                  </a:cubicBezTo>
                  <a:lnTo>
                    <a:pt x="16081" y="5310"/>
                  </a:lnTo>
                  <a:cubicBezTo>
                    <a:pt x="16315" y="5310"/>
                    <a:pt x="16527" y="5209"/>
                    <a:pt x="16672" y="5031"/>
                  </a:cubicBezTo>
                  <a:cubicBezTo>
                    <a:pt x="17127" y="4500"/>
                    <a:pt x="16697" y="3761"/>
                    <a:pt x="16100" y="3761"/>
                  </a:cubicBezTo>
                  <a:close/>
                  <a:moveTo>
                    <a:pt x="12329" y="7526"/>
                  </a:moveTo>
                  <a:cubicBezTo>
                    <a:pt x="12233" y="7526"/>
                    <a:pt x="12133" y="7545"/>
                    <a:pt x="12030" y="7586"/>
                  </a:cubicBezTo>
                  <a:cubicBezTo>
                    <a:pt x="11249" y="7910"/>
                    <a:pt x="11483" y="9071"/>
                    <a:pt x="12320" y="9071"/>
                  </a:cubicBezTo>
                  <a:cubicBezTo>
                    <a:pt x="12521" y="9071"/>
                    <a:pt x="12722" y="8993"/>
                    <a:pt x="12867" y="8847"/>
                  </a:cubicBezTo>
                  <a:cubicBezTo>
                    <a:pt x="13380" y="8325"/>
                    <a:pt x="12953" y="7526"/>
                    <a:pt x="12329" y="7526"/>
                  </a:cubicBezTo>
                  <a:close/>
                  <a:moveTo>
                    <a:pt x="8567" y="11294"/>
                  </a:moveTo>
                  <a:cubicBezTo>
                    <a:pt x="8461" y="11294"/>
                    <a:pt x="8349" y="11317"/>
                    <a:pt x="8236" y="11369"/>
                  </a:cubicBezTo>
                  <a:cubicBezTo>
                    <a:pt x="7488" y="11715"/>
                    <a:pt x="7734" y="12831"/>
                    <a:pt x="8559" y="12831"/>
                  </a:cubicBezTo>
                  <a:lnTo>
                    <a:pt x="8548" y="12843"/>
                  </a:lnTo>
                  <a:cubicBezTo>
                    <a:pt x="8783" y="12831"/>
                    <a:pt x="8995" y="12742"/>
                    <a:pt x="9140" y="12564"/>
                  </a:cubicBezTo>
                  <a:cubicBezTo>
                    <a:pt x="9594" y="12033"/>
                    <a:pt x="9165" y="11294"/>
                    <a:pt x="8567" y="11294"/>
                  </a:cubicBezTo>
                  <a:close/>
                  <a:moveTo>
                    <a:pt x="4802" y="15066"/>
                  </a:moveTo>
                  <a:cubicBezTo>
                    <a:pt x="4705" y="15066"/>
                    <a:pt x="4602" y="15086"/>
                    <a:pt x="4497" y="15130"/>
                  </a:cubicBezTo>
                  <a:cubicBezTo>
                    <a:pt x="3716" y="15443"/>
                    <a:pt x="3951" y="16603"/>
                    <a:pt x="4788" y="16603"/>
                  </a:cubicBezTo>
                  <a:cubicBezTo>
                    <a:pt x="4988" y="16603"/>
                    <a:pt x="5189" y="16525"/>
                    <a:pt x="5334" y="16380"/>
                  </a:cubicBezTo>
                  <a:cubicBezTo>
                    <a:pt x="5845" y="15869"/>
                    <a:pt x="5423" y="15066"/>
                    <a:pt x="4802" y="15066"/>
                  </a:cubicBezTo>
                  <a:close/>
                  <a:moveTo>
                    <a:pt x="1018" y="18818"/>
                  </a:moveTo>
                  <a:cubicBezTo>
                    <a:pt x="838" y="18818"/>
                    <a:pt x="649" y="18889"/>
                    <a:pt x="480" y="19058"/>
                  </a:cubicBezTo>
                  <a:cubicBezTo>
                    <a:pt x="0" y="19538"/>
                    <a:pt x="335" y="20364"/>
                    <a:pt x="1027" y="20364"/>
                  </a:cubicBezTo>
                  <a:cubicBezTo>
                    <a:pt x="1228" y="20364"/>
                    <a:pt x="1417" y="20286"/>
                    <a:pt x="1562" y="20141"/>
                  </a:cubicBezTo>
                  <a:cubicBezTo>
                    <a:pt x="2119" y="19585"/>
                    <a:pt x="1612" y="18818"/>
                    <a:pt x="1018" y="188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449150" y="-2581150"/>
              <a:ext cx="38250" cy="38375"/>
            </a:xfrm>
            <a:custGeom>
              <a:avLst/>
              <a:gdLst/>
              <a:ahLst/>
              <a:cxnLst/>
              <a:rect l="l" t="t" r="r" b="b"/>
              <a:pathLst>
                <a:path w="1530" h="1535" extrusionOk="0">
                  <a:moveTo>
                    <a:pt x="771" y="0"/>
                  </a:moveTo>
                  <a:cubicBezTo>
                    <a:pt x="721" y="0"/>
                    <a:pt x="670" y="6"/>
                    <a:pt x="626" y="17"/>
                  </a:cubicBezTo>
                  <a:cubicBezTo>
                    <a:pt x="570" y="28"/>
                    <a:pt x="525" y="40"/>
                    <a:pt x="481" y="62"/>
                  </a:cubicBezTo>
                  <a:cubicBezTo>
                    <a:pt x="436" y="73"/>
                    <a:pt x="380" y="107"/>
                    <a:pt x="347" y="129"/>
                  </a:cubicBezTo>
                  <a:cubicBezTo>
                    <a:pt x="302" y="162"/>
                    <a:pt x="258" y="185"/>
                    <a:pt x="224" y="229"/>
                  </a:cubicBezTo>
                  <a:cubicBezTo>
                    <a:pt x="191" y="263"/>
                    <a:pt x="157" y="296"/>
                    <a:pt x="135" y="341"/>
                  </a:cubicBezTo>
                  <a:cubicBezTo>
                    <a:pt x="101" y="385"/>
                    <a:pt x="79" y="430"/>
                    <a:pt x="57" y="486"/>
                  </a:cubicBezTo>
                  <a:cubicBezTo>
                    <a:pt x="45" y="531"/>
                    <a:pt x="23" y="575"/>
                    <a:pt x="12" y="620"/>
                  </a:cubicBezTo>
                  <a:cubicBezTo>
                    <a:pt x="1" y="664"/>
                    <a:pt x="1" y="720"/>
                    <a:pt x="1" y="776"/>
                  </a:cubicBezTo>
                  <a:cubicBezTo>
                    <a:pt x="1" y="821"/>
                    <a:pt x="1" y="865"/>
                    <a:pt x="12" y="921"/>
                  </a:cubicBezTo>
                  <a:cubicBezTo>
                    <a:pt x="23" y="966"/>
                    <a:pt x="45" y="1010"/>
                    <a:pt x="57" y="1055"/>
                  </a:cubicBezTo>
                  <a:cubicBezTo>
                    <a:pt x="79" y="1100"/>
                    <a:pt x="101" y="1144"/>
                    <a:pt x="135" y="1189"/>
                  </a:cubicBezTo>
                  <a:cubicBezTo>
                    <a:pt x="191" y="1278"/>
                    <a:pt x="258" y="1345"/>
                    <a:pt x="347" y="1401"/>
                  </a:cubicBezTo>
                  <a:cubicBezTo>
                    <a:pt x="380" y="1434"/>
                    <a:pt x="436" y="1457"/>
                    <a:pt x="481" y="1479"/>
                  </a:cubicBezTo>
                  <a:cubicBezTo>
                    <a:pt x="525" y="1490"/>
                    <a:pt x="570" y="1513"/>
                    <a:pt x="626" y="1513"/>
                  </a:cubicBezTo>
                  <a:cubicBezTo>
                    <a:pt x="670" y="1524"/>
                    <a:pt x="715" y="1535"/>
                    <a:pt x="771" y="1535"/>
                  </a:cubicBezTo>
                  <a:cubicBezTo>
                    <a:pt x="815" y="1535"/>
                    <a:pt x="871" y="1524"/>
                    <a:pt x="916" y="1513"/>
                  </a:cubicBezTo>
                  <a:cubicBezTo>
                    <a:pt x="972" y="1513"/>
                    <a:pt x="1016" y="1490"/>
                    <a:pt x="1061" y="1479"/>
                  </a:cubicBezTo>
                  <a:cubicBezTo>
                    <a:pt x="1106" y="1457"/>
                    <a:pt x="1150" y="1434"/>
                    <a:pt x="1195" y="1401"/>
                  </a:cubicBezTo>
                  <a:cubicBezTo>
                    <a:pt x="1273" y="1345"/>
                    <a:pt x="1351" y="1278"/>
                    <a:pt x="1407" y="1189"/>
                  </a:cubicBezTo>
                  <a:cubicBezTo>
                    <a:pt x="1429" y="1144"/>
                    <a:pt x="1452" y="1111"/>
                    <a:pt x="1474" y="1055"/>
                  </a:cubicBezTo>
                  <a:cubicBezTo>
                    <a:pt x="1496" y="1010"/>
                    <a:pt x="1507" y="966"/>
                    <a:pt x="1519" y="921"/>
                  </a:cubicBezTo>
                  <a:cubicBezTo>
                    <a:pt x="1530" y="865"/>
                    <a:pt x="1530" y="821"/>
                    <a:pt x="1530" y="776"/>
                  </a:cubicBezTo>
                  <a:cubicBezTo>
                    <a:pt x="1530" y="720"/>
                    <a:pt x="1530" y="664"/>
                    <a:pt x="1519" y="620"/>
                  </a:cubicBezTo>
                  <a:cubicBezTo>
                    <a:pt x="1507" y="575"/>
                    <a:pt x="1496" y="531"/>
                    <a:pt x="1474" y="486"/>
                  </a:cubicBezTo>
                  <a:cubicBezTo>
                    <a:pt x="1452" y="430"/>
                    <a:pt x="1429" y="385"/>
                    <a:pt x="1407" y="341"/>
                  </a:cubicBezTo>
                  <a:cubicBezTo>
                    <a:pt x="1373" y="296"/>
                    <a:pt x="1340" y="263"/>
                    <a:pt x="1307" y="229"/>
                  </a:cubicBezTo>
                  <a:cubicBezTo>
                    <a:pt x="1273" y="185"/>
                    <a:pt x="1228" y="162"/>
                    <a:pt x="1195" y="129"/>
                  </a:cubicBezTo>
                  <a:cubicBezTo>
                    <a:pt x="1150" y="107"/>
                    <a:pt x="1106" y="84"/>
                    <a:pt x="1061" y="62"/>
                  </a:cubicBezTo>
                  <a:cubicBezTo>
                    <a:pt x="1016" y="40"/>
                    <a:pt x="972" y="28"/>
                    <a:pt x="916" y="17"/>
                  </a:cubicBezTo>
                  <a:cubicBezTo>
                    <a:pt x="871" y="6"/>
                    <a:pt x="821"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1636250" y="-2122350"/>
              <a:ext cx="136725" cy="25125"/>
            </a:xfrm>
            <a:custGeom>
              <a:avLst/>
              <a:gdLst/>
              <a:ahLst/>
              <a:cxnLst/>
              <a:rect l="l" t="t" r="r" b="b"/>
              <a:pathLst>
                <a:path w="5469" h="1005" extrusionOk="0">
                  <a:moveTo>
                    <a:pt x="1005" y="0"/>
                  </a:moveTo>
                  <a:lnTo>
                    <a:pt x="0"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1711575" y="-2197675"/>
              <a:ext cx="136725" cy="25125"/>
            </a:xfrm>
            <a:custGeom>
              <a:avLst/>
              <a:gdLst/>
              <a:ahLst/>
              <a:cxnLst/>
              <a:rect l="l" t="t" r="r" b="b"/>
              <a:pathLst>
                <a:path w="5469" h="1005" extrusionOk="0">
                  <a:moveTo>
                    <a:pt x="1005" y="0"/>
                  </a:moveTo>
                  <a:lnTo>
                    <a:pt x="1" y="1005"/>
                  </a:lnTo>
                  <a:lnTo>
                    <a:pt x="4464" y="1005"/>
                  </a:lnTo>
                  <a:lnTo>
                    <a:pt x="5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786900" y="-2273000"/>
              <a:ext cx="137000" cy="25125"/>
            </a:xfrm>
            <a:custGeom>
              <a:avLst/>
              <a:gdLst/>
              <a:ahLst/>
              <a:cxnLst/>
              <a:rect l="l" t="t" r="r" b="b"/>
              <a:pathLst>
                <a:path w="5480" h="1005" extrusionOk="0">
                  <a:moveTo>
                    <a:pt x="1005" y="0"/>
                  </a:moveTo>
                  <a:lnTo>
                    <a:pt x="1" y="1004"/>
                  </a:lnTo>
                  <a:lnTo>
                    <a:pt x="4464"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1862225" y="-2348325"/>
              <a:ext cx="137000" cy="25125"/>
            </a:xfrm>
            <a:custGeom>
              <a:avLst/>
              <a:gdLst/>
              <a:ahLst/>
              <a:cxnLst/>
              <a:rect l="l" t="t" r="r" b="b"/>
              <a:pathLst>
                <a:path w="5480" h="1005" extrusionOk="0">
                  <a:moveTo>
                    <a:pt x="1005" y="0"/>
                  </a:moveTo>
                  <a:lnTo>
                    <a:pt x="1" y="1004"/>
                  </a:lnTo>
                  <a:lnTo>
                    <a:pt x="4476" y="1004"/>
                  </a:lnTo>
                  <a:lnTo>
                    <a:pt x="5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1937550" y="-2423950"/>
              <a:ext cx="137025" cy="25425"/>
            </a:xfrm>
            <a:custGeom>
              <a:avLst/>
              <a:gdLst/>
              <a:ahLst/>
              <a:cxnLst/>
              <a:rect l="l" t="t" r="r" b="b"/>
              <a:pathLst>
                <a:path w="5481" h="1017" extrusionOk="0">
                  <a:moveTo>
                    <a:pt x="1016" y="1"/>
                  </a:moveTo>
                  <a:lnTo>
                    <a:pt x="1" y="1016"/>
                  </a:lnTo>
                  <a:lnTo>
                    <a:pt x="4476" y="1016"/>
                  </a:lnTo>
                  <a:lnTo>
                    <a:pt x="5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2013150" y="-2499275"/>
              <a:ext cx="136750" cy="25150"/>
            </a:xfrm>
            <a:custGeom>
              <a:avLst/>
              <a:gdLst/>
              <a:ahLst/>
              <a:cxnLst/>
              <a:rect l="l" t="t" r="r" b="b"/>
              <a:pathLst>
                <a:path w="5470" h="1006" extrusionOk="0">
                  <a:moveTo>
                    <a:pt x="1005" y="1"/>
                  </a:moveTo>
                  <a:lnTo>
                    <a:pt x="1" y="1005"/>
                  </a:lnTo>
                  <a:lnTo>
                    <a:pt x="4465" y="1005"/>
                  </a:lnTo>
                  <a:lnTo>
                    <a:pt x="5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2088500" y="-2574600"/>
              <a:ext cx="136725" cy="25150"/>
            </a:xfrm>
            <a:custGeom>
              <a:avLst/>
              <a:gdLst/>
              <a:ahLst/>
              <a:cxnLst/>
              <a:rect l="l" t="t" r="r" b="b"/>
              <a:pathLst>
                <a:path w="5469" h="1006" extrusionOk="0">
                  <a:moveTo>
                    <a:pt x="1004" y="1"/>
                  </a:moveTo>
                  <a:lnTo>
                    <a:pt x="0" y="1005"/>
                  </a:lnTo>
                  <a:lnTo>
                    <a:pt x="4464" y="1005"/>
                  </a:lnTo>
                  <a:lnTo>
                    <a:pt x="5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463950" y="-2710950"/>
              <a:ext cx="548500" cy="546775"/>
            </a:xfrm>
            <a:custGeom>
              <a:avLst/>
              <a:gdLst/>
              <a:ahLst/>
              <a:cxnLst/>
              <a:rect l="l" t="t" r="r" b="b"/>
              <a:pathLst>
                <a:path w="21940" h="21871" extrusionOk="0">
                  <a:moveTo>
                    <a:pt x="21785" y="1"/>
                  </a:moveTo>
                  <a:cubicBezTo>
                    <a:pt x="21750" y="1"/>
                    <a:pt x="21717" y="15"/>
                    <a:pt x="21694" y="42"/>
                  </a:cubicBezTo>
                  <a:lnTo>
                    <a:pt x="90" y="21636"/>
                  </a:lnTo>
                  <a:cubicBezTo>
                    <a:pt x="0" y="21725"/>
                    <a:pt x="67" y="21870"/>
                    <a:pt x="190" y="21870"/>
                  </a:cubicBezTo>
                  <a:cubicBezTo>
                    <a:pt x="223" y="21870"/>
                    <a:pt x="268" y="21859"/>
                    <a:pt x="290" y="21837"/>
                  </a:cubicBezTo>
                  <a:lnTo>
                    <a:pt x="21884" y="232"/>
                  </a:lnTo>
                  <a:cubicBezTo>
                    <a:pt x="21940" y="176"/>
                    <a:pt x="21940" y="87"/>
                    <a:pt x="21884" y="42"/>
                  </a:cubicBezTo>
                  <a:cubicBezTo>
                    <a:pt x="21856" y="15"/>
                    <a:pt x="21820" y="1"/>
                    <a:pt x="21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942975" y="-1800075"/>
              <a:ext cx="549225" cy="547350"/>
            </a:xfrm>
            <a:custGeom>
              <a:avLst/>
              <a:gdLst/>
              <a:ahLst/>
              <a:cxnLst/>
              <a:rect l="l" t="t" r="r" b="b"/>
              <a:pathLst>
                <a:path w="21969" h="21894" extrusionOk="0">
                  <a:moveTo>
                    <a:pt x="21761" y="1"/>
                  </a:moveTo>
                  <a:cubicBezTo>
                    <a:pt x="21726" y="1"/>
                    <a:pt x="21690" y="16"/>
                    <a:pt x="21661" y="54"/>
                  </a:cubicBezTo>
                  <a:lnTo>
                    <a:pt x="56" y="21659"/>
                  </a:lnTo>
                  <a:cubicBezTo>
                    <a:pt x="0" y="21704"/>
                    <a:pt x="0" y="21793"/>
                    <a:pt x="56" y="21849"/>
                  </a:cubicBezTo>
                  <a:cubicBezTo>
                    <a:pt x="89" y="21882"/>
                    <a:pt x="123" y="21893"/>
                    <a:pt x="156" y="21893"/>
                  </a:cubicBezTo>
                  <a:cubicBezTo>
                    <a:pt x="190" y="21893"/>
                    <a:pt x="223" y="21882"/>
                    <a:pt x="257" y="21849"/>
                  </a:cubicBezTo>
                  <a:lnTo>
                    <a:pt x="21850" y="255"/>
                  </a:lnTo>
                  <a:cubicBezTo>
                    <a:pt x="21969" y="154"/>
                    <a:pt x="21869" y="1"/>
                    <a:pt x="2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295725" y="-2356925"/>
              <a:ext cx="548500" cy="547050"/>
            </a:xfrm>
            <a:custGeom>
              <a:avLst/>
              <a:gdLst/>
              <a:ahLst/>
              <a:cxnLst/>
              <a:rect l="l" t="t" r="r" b="b"/>
              <a:pathLst>
                <a:path w="21940" h="21882" extrusionOk="0">
                  <a:moveTo>
                    <a:pt x="21795" y="1"/>
                  </a:moveTo>
                  <a:cubicBezTo>
                    <a:pt x="21758" y="1"/>
                    <a:pt x="21722" y="15"/>
                    <a:pt x="21694" y="43"/>
                  </a:cubicBezTo>
                  <a:lnTo>
                    <a:pt x="89" y="21647"/>
                  </a:lnTo>
                  <a:cubicBezTo>
                    <a:pt x="0" y="21726"/>
                    <a:pt x="67" y="21882"/>
                    <a:pt x="190" y="21882"/>
                  </a:cubicBezTo>
                  <a:cubicBezTo>
                    <a:pt x="223" y="21882"/>
                    <a:pt x="268" y="21871"/>
                    <a:pt x="290" y="21837"/>
                  </a:cubicBezTo>
                  <a:lnTo>
                    <a:pt x="21895" y="244"/>
                  </a:lnTo>
                  <a:cubicBezTo>
                    <a:pt x="21940" y="188"/>
                    <a:pt x="21940" y="99"/>
                    <a:pt x="21895" y="43"/>
                  </a:cubicBezTo>
                  <a:cubicBezTo>
                    <a:pt x="21867" y="15"/>
                    <a:pt x="21831" y="1"/>
                    <a:pt x="21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1774900" y="-1975200"/>
              <a:ext cx="248600" cy="239275"/>
            </a:xfrm>
            <a:custGeom>
              <a:avLst/>
              <a:gdLst/>
              <a:ahLst/>
              <a:cxnLst/>
              <a:rect l="l" t="t" r="r" b="b"/>
              <a:pathLst>
                <a:path w="9944" h="9571" extrusionOk="0">
                  <a:moveTo>
                    <a:pt x="5168" y="285"/>
                  </a:moveTo>
                  <a:cubicBezTo>
                    <a:pt x="7656" y="285"/>
                    <a:pt x="9665" y="2294"/>
                    <a:pt x="9665" y="4783"/>
                  </a:cubicBezTo>
                  <a:cubicBezTo>
                    <a:pt x="9665" y="6613"/>
                    <a:pt x="8571" y="8253"/>
                    <a:pt x="6886" y="8945"/>
                  </a:cubicBezTo>
                  <a:cubicBezTo>
                    <a:pt x="6328" y="9178"/>
                    <a:pt x="5742" y="9291"/>
                    <a:pt x="5161" y="9291"/>
                  </a:cubicBezTo>
                  <a:cubicBezTo>
                    <a:pt x="3991" y="9291"/>
                    <a:pt x="2841" y="8832"/>
                    <a:pt x="1976" y="7974"/>
                  </a:cubicBezTo>
                  <a:cubicBezTo>
                    <a:pt x="693" y="6680"/>
                    <a:pt x="302" y="4749"/>
                    <a:pt x="1005" y="3064"/>
                  </a:cubicBezTo>
                  <a:cubicBezTo>
                    <a:pt x="1697" y="1379"/>
                    <a:pt x="3349" y="285"/>
                    <a:pt x="5168" y="285"/>
                  </a:cubicBezTo>
                  <a:close/>
                  <a:moveTo>
                    <a:pt x="5165" y="0"/>
                  </a:moveTo>
                  <a:cubicBezTo>
                    <a:pt x="3920" y="0"/>
                    <a:pt x="2696" y="484"/>
                    <a:pt x="1786" y="1401"/>
                  </a:cubicBezTo>
                  <a:cubicBezTo>
                    <a:pt x="414" y="2774"/>
                    <a:pt x="1" y="4827"/>
                    <a:pt x="748" y="6613"/>
                  </a:cubicBezTo>
                  <a:cubicBezTo>
                    <a:pt x="1485" y="8398"/>
                    <a:pt x="3226" y="9570"/>
                    <a:pt x="5168" y="9570"/>
                  </a:cubicBezTo>
                  <a:cubicBezTo>
                    <a:pt x="7801" y="9559"/>
                    <a:pt x="9944" y="7427"/>
                    <a:pt x="9944" y="4783"/>
                  </a:cubicBezTo>
                  <a:cubicBezTo>
                    <a:pt x="9944" y="2852"/>
                    <a:pt x="8783" y="1111"/>
                    <a:pt x="6998" y="364"/>
                  </a:cubicBezTo>
                  <a:cubicBezTo>
                    <a:pt x="6406" y="119"/>
                    <a:pt x="5783" y="0"/>
                    <a:pt x="5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1850800" y="-1908650"/>
              <a:ext cx="106300" cy="106325"/>
            </a:xfrm>
            <a:custGeom>
              <a:avLst/>
              <a:gdLst/>
              <a:ahLst/>
              <a:cxnLst/>
              <a:rect l="l" t="t" r="r" b="b"/>
              <a:pathLst>
                <a:path w="4252" h="4253" extrusionOk="0">
                  <a:moveTo>
                    <a:pt x="2132" y="0"/>
                  </a:moveTo>
                  <a:cubicBezTo>
                    <a:pt x="960" y="0"/>
                    <a:pt x="0" y="949"/>
                    <a:pt x="0" y="2121"/>
                  </a:cubicBezTo>
                  <a:cubicBezTo>
                    <a:pt x="0" y="3304"/>
                    <a:pt x="960" y="4252"/>
                    <a:pt x="2132" y="4252"/>
                  </a:cubicBezTo>
                  <a:cubicBezTo>
                    <a:pt x="3303" y="4252"/>
                    <a:pt x="4252" y="3304"/>
                    <a:pt x="4252" y="2121"/>
                  </a:cubicBezTo>
                  <a:cubicBezTo>
                    <a:pt x="4252" y="949"/>
                    <a:pt x="3303"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735125" y="-2028925"/>
              <a:ext cx="184150" cy="157950"/>
            </a:xfrm>
            <a:custGeom>
              <a:avLst/>
              <a:gdLst/>
              <a:ahLst/>
              <a:cxnLst/>
              <a:rect l="l" t="t" r="r" b="b"/>
              <a:pathLst>
                <a:path w="7366" h="6318" extrusionOk="0">
                  <a:moveTo>
                    <a:pt x="4219" y="292"/>
                  </a:moveTo>
                  <a:cubicBezTo>
                    <a:pt x="5803" y="292"/>
                    <a:pt x="7087" y="1575"/>
                    <a:pt x="7087" y="3171"/>
                  </a:cubicBezTo>
                  <a:cubicBezTo>
                    <a:pt x="7087" y="4901"/>
                    <a:pt x="5670" y="6048"/>
                    <a:pt x="4191" y="6048"/>
                  </a:cubicBezTo>
                  <a:cubicBezTo>
                    <a:pt x="3485" y="6048"/>
                    <a:pt x="2764" y="5786"/>
                    <a:pt x="2176" y="5202"/>
                  </a:cubicBezTo>
                  <a:cubicBezTo>
                    <a:pt x="369" y="3383"/>
                    <a:pt x="1652" y="292"/>
                    <a:pt x="4219" y="292"/>
                  </a:cubicBezTo>
                  <a:close/>
                  <a:moveTo>
                    <a:pt x="4186" y="1"/>
                  </a:moveTo>
                  <a:cubicBezTo>
                    <a:pt x="3414" y="1"/>
                    <a:pt x="2627" y="287"/>
                    <a:pt x="1987" y="928"/>
                  </a:cubicBezTo>
                  <a:cubicBezTo>
                    <a:pt x="0" y="2925"/>
                    <a:pt x="1406" y="6318"/>
                    <a:pt x="4219" y="6318"/>
                  </a:cubicBezTo>
                  <a:cubicBezTo>
                    <a:pt x="5959" y="6318"/>
                    <a:pt x="7366" y="4912"/>
                    <a:pt x="7366" y="3171"/>
                  </a:cubicBezTo>
                  <a:cubicBezTo>
                    <a:pt x="7366" y="1266"/>
                    <a:pt x="5808"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803475" y="-1984150"/>
              <a:ext cx="74500" cy="69000"/>
            </a:xfrm>
            <a:custGeom>
              <a:avLst/>
              <a:gdLst/>
              <a:ahLst/>
              <a:cxnLst/>
              <a:rect l="l" t="t" r="r" b="b"/>
              <a:pathLst>
                <a:path w="2980" h="2760" extrusionOk="0">
                  <a:moveTo>
                    <a:pt x="1486" y="0"/>
                  </a:moveTo>
                  <a:cubicBezTo>
                    <a:pt x="824" y="0"/>
                    <a:pt x="234" y="484"/>
                    <a:pt x="123" y="1157"/>
                  </a:cubicBezTo>
                  <a:cubicBezTo>
                    <a:pt x="0" y="1916"/>
                    <a:pt x="514" y="2619"/>
                    <a:pt x="1273" y="2741"/>
                  </a:cubicBezTo>
                  <a:cubicBezTo>
                    <a:pt x="1347" y="2754"/>
                    <a:pt x="1421" y="2760"/>
                    <a:pt x="1494" y="2760"/>
                  </a:cubicBezTo>
                  <a:cubicBezTo>
                    <a:pt x="2157" y="2760"/>
                    <a:pt x="2747" y="2276"/>
                    <a:pt x="2857" y="1603"/>
                  </a:cubicBezTo>
                  <a:cubicBezTo>
                    <a:pt x="2980" y="844"/>
                    <a:pt x="2467" y="141"/>
                    <a:pt x="1708" y="18"/>
                  </a:cubicBezTo>
                  <a:cubicBezTo>
                    <a:pt x="1633" y="6"/>
                    <a:pt x="155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1638" name="Google Shape;1638;p47"/>
          <p:cNvSpPr txBox="1">
            <a:spLocks noGrp="1"/>
          </p:cNvSpPr>
          <p:nvPr>
            <p:ph type="title"/>
          </p:nvPr>
        </p:nvSpPr>
        <p:spPr>
          <a:xfrm>
            <a:off x="1862850" y="556250"/>
            <a:ext cx="5418300" cy="63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9h 55m 23s</a:t>
            </a:r>
            <a:endParaRPr/>
          </a:p>
        </p:txBody>
      </p:sp>
      <p:sp>
        <p:nvSpPr>
          <p:cNvPr id="1639" name="Google Shape;1639;p47"/>
          <p:cNvSpPr txBox="1">
            <a:spLocks noGrp="1"/>
          </p:cNvSpPr>
          <p:nvPr>
            <p:ph type="subTitle" idx="1"/>
          </p:nvPr>
        </p:nvSpPr>
        <p:spPr>
          <a:xfrm>
            <a:off x="1862850" y="1192550"/>
            <a:ext cx="5418300" cy="2934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c’est la période de rotation de Jupiter</a:t>
            </a:r>
            <a:endParaRPr/>
          </a:p>
        </p:txBody>
      </p:sp>
      <p:grpSp>
        <p:nvGrpSpPr>
          <p:cNvPr id="1640" name="Google Shape;1640;p47"/>
          <p:cNvGrpSpPr/>
          <p:nvPr/>
        </p:nvGrpSpPr>
        <p:grpSpPr>
          <a:xfrm flipH="1">
            <a:off x="2335050" y="1716708"/>
            <a:ext cx="4473900" cy="192185"/>
            <a:chOff x="2363547" y="1069304"/>
            <a:chExt cx="4473900" cy="192184"/>
          </a:xfrm>
        </p:grpSpPr>
        <p:grpSp>
          <p:nvGrpSpPr>
            <p:cNvPr id="1641" name="Google Shape;1641;p47"/>
            <p:cNvGrpSpPr/>
            <p:nvPr/>
          </p:nvGrpSpPr>
          <p:grpSpPr>
            <a:xfrm>
              <a:off x="2363547" y="1069304"/>
              <a:ext cx="4416900" cy="192184"/>
              <a:chOff x="2335097" y="1069304"/>
              <a:chExt cx="4416900" cy="192184"/>
            </a:xfrm>
          </p:grpSpPr>
          <p:sp>
            <p:nvSpPr>
              <p:cNvPr id="1642" name="Google Shape;1642;p47"/>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3" name="Google Shape;1643;p47"/>
              <p:cNvCxnSpPr>
                <a:stCxn id="1644" idx="6"/>
                <a:endCxn id="1645"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645" name="Google Shape;1645;p47"/>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4" name="Google Shape;1644;p47"/>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6" name="Google Shape;1646;p47"/>
          <p:cNvSpPr txBox="1">
            <a:spLocks noGrp="1"/>
          </p:cNvSpPr>
          <p:nvPr>
            <p:ph type="title" idx="2"/>
          </p:nvPr>
        </p:nvSpPr>
        <p:spPr>
          <a:xfrm>
            <a:off x="1862850" y="2106900"/>
            <a:ext cx="5418300" cy="63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333 000 000</a:t>
            </a:r>
            <a:endParaRPr/>
          </a:p>
        </p:txBody>
      </p:sp>
      <p:sp>
        <p:nvSpPr>
          <p:cNvPr id="1647" name="Google Shape;1647;p47"/>
          <p:cNvSpPr txBox="1">
            <a:spLocks noGrp="1"/>
          </p:cNvSpPr>
          <p:nvPr>
            <p:ph type="subTitle" idx="3"/>
          </p:nvPr>
        </p:nvSpPr>
        <p:spPr>
          <a:xfrm>
            <a:off x="1862850" y="2743200"/>
            <a:ext cx="5418300" cy="2934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terres est la masse du Soleil</a:t>
            </a:r>
            <a:endParaRPr/>
          </a:p>
        </p:txBody>
      </p:sp>
      <p:sp>
        <p:nvSpPr>
          <p:cNvPr id="1648" name="Google Shape;1648;p47"/>
          <p:cNvSpPr txBox="1">
            <a:spLocks noGrp="1"/>
          </p:cNvSpPr>
          <p:nvPr>
            <p:ph type="title" idx="4"/>
          </p:nvPr>
        </p:nvSpPr>
        <p:spPr>
          <a:xfrm>
            <a:off x="1862850" y="3657550"/>
            <a:ext cx="5418300" cy="63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386 000 km</a:t>
            </a:r>
            <a:endParaRPr/>
          </a:p>
        </p:txBody>
      </p:sp>
      <p:sp>
        <p:nvSpPr>
          <p:cNvPr id="1649" name="Google Shape;1649;p47"/>
          <p:cNvSpPr txBox="1">
            <a:spLocks noGrp="1"/>
          </p:cNvSpPr>
          <p:nvPr>
            <p:ph type="subTitle" idx="5"/>
          </p:nvPr>
        </p:nvSpPr>
        <p:spPr>
          <a:xfrm>
            <a:off x="1862850" y="4293850"/>
            <a:ext cx="5418300" cy="2934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c’est la distance entre la Terre et la Lune</a:t>
            </a:r>
            <a:endParaRPr/>
          </a:p>
        </p:txBody>
      </p:sp>
      <p:grpSp>
        <p:nvGrpSpPr>
          <p:cNvPr id="1650" name="Google Shape;1650;p47"/>
          <p:cNvGrpSpPr/>
          <p:nvPr/>
        </p:nvGrpSpPr>
        <p:grpSpPr>
          <a:xfrm flipH="1">
            <a:off x="2335050" y="3266783"/>
            <a:ext cx="4473900" cy="192185"/>
            <a:chOff x="2363547" y="1069304"/>
            <a:chExt cx="4473900" cy="192184"/>
          </a:xfrm>
        </p:grpSpPr>
        <p:grpSp>
          <p:nvGrpSpPr>
            <p:cNvPr id="1651" name="Google Shape;1651;p47"/>
            <p:cNvGrpSpPr/>
            <p:nvPr/>
          </p:nvGrpSpPr>
          <p:grpSpPr>
            <a:xfrm>
              <a:off x="2363547" y="1069304"/>
              <a:ext cx="4416900" cy="192184"/>
              <a:chOff x="2335097" y="1069304"/>
              <a:chExt cx="4416900" cy="192184"/>
            </a:xfrm>
          </p:grpSpPr>
          <p:sp>
            <p:nvSpPr>
              <p:cNvPr id="1652" name="Google Shape;1652;p47"/>
              <p:cNvSpPr/>
              <p:nvPr/>
            </p:nvSpPr>
            <p:spPr>
              <a:xfrm rot="-2700000" flipH="1">
                <a:off x="61082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53" name="Google Shape;1653;p47"/>
              <p:cNvCxnSpPr>
                <a:stCxn id="1654" idx="6"/>
                <a:endCxn id="1655"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655" name="Google Shape;1655;p47"/>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4" name="Google Shape;1654;p47"/>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59"/>
        <p:cNvGrpSpPr/>
        <p:nvPr/>
      </p:nvGrpSpPr>
      <p:grpSpPr>
        <a:xfrm>
          <a:off x="0" y="0"/>
          <a:ext cx="0" cy="0"/>
          <a:chOff x="0" y="0"/>
          <a:chExt cx="0" cy="0"/>
        </a:xfrm>
      </p:grpSpPr>
      <p:sp>
        <p:nvSpPr>
          <p:cNvPr id="1660" name="Google Shape;1660;p48"/>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MULTIMÉDIA</a:t>
            </a:r>
            <a:endParaRPr/>
          </a:p>
        </p:txBody>
      </p:sp>
      <p:sp>
        <p:nvSpPr>
          <p:cNvPr id="1661" name="Google Shape;1661;p48"/>
          <p:cNvSpPr txBox="1">
            <a:spLocks noGrp="1"/>
          </p:cNvSpPr>
          <p:nvPr>
            <p:ph type="subTitle" idx="1"/>
          </p:nvPr>
        </p:nvSpPr>
        <p:spPr>
          <a:xfrm>
            <a:off x="782850" y="1341548"/>
            <a:ext cx="7578300" cy="5271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Vous pouvez remplacer l'image à l'écran par votre propre travail. Faites un clic droit dessus et sélectionnez "Remplacer l'image"</a:t>
            </a:r>
            <a:endParaRPr/>
          </a:p>
        </p:txBody>
      </p:sp>
      <p:pic>
        <p:nvPicPr>
          <p:cNvPr id="1662" name="Google Shape;1662;p48"/>
          <p:cNvPicPr preferRelativeResize="0"/>
          <p:nvPr/>
        </p:nvPicPr>
        <p:blipFill rotWithShape="1">
          <a:blip r:embed="rId3">
            <a:alphaModFix/>
          </a:blip>
          <a:srcRect l="2290" r="2280"/>
          <a:stretch/>
        </p:blipFill>
        <p:spPr>
          <a:xfrm>
            <a:off x="3280274" y="2390958"/>
            <a:ext cx="2481218" cy="1462562"/>
          </a:xfrm>
          <a:prstGeom prst="rect">
            <a:avLst/>
          </a:prstGeom>
          <a:noFill/>
          <a:ln>
            <a:noFill/>
          </a:ln>
        </p:spPr>
      </p:pic>
      <p:grpSp>
        <p:nvGrpSpPr>
          <p:cNvPr id="1663" name="Google Shape;1663;p48"/>
          <p:cNvGrpSpPr/>
          <p:nvPr/>
        </p:nvGrpSpPr>
        <p:grpSpPr>
          <a:xfrm>
            <a:off x="3185642" y="2329310"/>
            <a:ext cx="2668029" cy="2153516"/>
            <a:chOff x="4572031" y="1415284"/>
            <a:chExt cx="2875341" cy="2319350"/>
          </a:xfrm>
        </p:grpSpPr>
        <p:grpSp>
          <p:nvGrpSpPr>
            <p:cNvPr id="1664" name="Google Shape;1664;p48"/>
            <p:cNvGrpSpPr/>
            <p:nvPr/>
          </p:nvGrpSpPr>
          <p:grpSpPr>
            <a:xfrm>
              <a:off x="4572031" y="1415284"/>
              <a:ext cx="2875341" cy="1993075"/>
              <a:chOff x="3665860" y="822037"/>
              <a:chExt cx="4758136" cy="3243937"/>
            </a:xfrm>
          </p:grpSpPr>
          <p:grpSp>
            <p:nvGrpSpPr>
              <p:cNvPr id="1665" name="Google Shape;1665;p48"/>
              <p:cNvGrpSpPr/>
              <p:nvPr/>
            </p:nvGrpSpPr>
            <p:grpSpPr>
              <a:xfrm>
                <a:off x="3665860" y="822037"/>
                <a:ext cx="4758136" cy="3243937"/>
                <a:chOff x="518725" y="252435"/>
                <a:chExt cx="6524250" cy="4448015"/>
              </a:xfrm>
            </p:grpSpPr>
            <p:sp>
              <p:nvSpPr>
                <p:cNvPr id="1666" name="Google Shape;1666;p48"/>
                <p:cNvSpPr/>
                <p:nvPr/>
              </p:nvSpPr>
              <p:spPr>
                <a:xfrm>
                  <a:off x="518725" y="4131625"/>
                  <a:ext cx="6524250" cy="568825"/>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8"/>
                <p:cNvSpPr/>
                <p:nvPr/>
              </p:nvSpPr>
              <p:spPr>
                <a:xfrm>
                  <a:off x="518725" y="252435"/>
                  <a:ext cx="6524250" cy="3893525"/>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8" name="Google Shape;1668;p48"/>
              <p:cNvSpPr/>
              <p:nvPr/>
            </p:nvSpPr>
            <p:spPr>
              <a:xfrm>
                <a:off x="5947879" y="3761397"/>
                <a:ext cx="194076" cy="166189"/>
              </a:xfrm>
              <a:custGeom>
                <a:avLst/>
                <a:gdLst/>
                <a:ahLst/>
                <a:cxnLst/>
                <a:rect l="l" t="t" r="r" b="b"/>
                <a:pathLst>
                  <a:path w="10627" h="9100" extrusionOk="0">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9" name="Google Shape;1669;p48"/>
            <p:cNvSpPr/>
            <p:nvPr/>
          </p:nvSpPr>
          <p:spPr>
            <a:xfrm>
              <a:off x="5498920" y="3408361"/>
              <a:ext cx="1040944" cy="326273"/>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0" name="Google Shape;1670;p48"/>
          <p:cNvPicPr preferRelativeResize="0"/>
          <p:nvPr/>
        </p:nvPicPr>
        <p:blipFill rotWithShape="1">
          <a:blip r:embed="rId4">
            <a:alphaModFix/>
          </a:blip>
          <a:srcRect l="8942" r="8942"/>
          <a:stretch/>
        </p:blipFill>
        <p:spPr>
          <a:xfrm>
            <a:off x="5258398" y="3155658"/>
            <a:ext cx="1739880" cy="1191795"/>
          </a:xfrm>
          <a:prstGeom prst="rect">
            <a:avLst/>
          </a:prstGeom>
          <a:noFill/>
          <a:ln>
            <a:noFill/>
          </a:ln>
        </p:spPr>
      </p:pic>
      <p:grpSp>
        <p:nvGrpSpPr>
          <p:cNvPr id="1671" name="Google Shape;1671;p48"/>
          <p:cNvGrpSpPr/>
          <p:nvPr/>
        </p:nvGrpSpPr>
        <p:grpSpPr>
          <a:xfrm rot="5400000" flipH="1">
            <a:off x="5400786" y="2700427"/>
            <a:ext cx="1462404" cy="2102720"/>
            <a:chOff x="2498107" y="1080675"/>
            <a:chExt cx="2074038" cy="2982158"/>
          </a:xfrm>
        </p:grpSpPr>
        <p:sp>
          <p:nvSpPr>
            <p:cNvPr id="1672" name="Google Shape;1672;p48"/>
            <p:cNvSpPr/>
            <p:nvPr/>
          </p:nvSpPr>
          <p:spPr>
            <a:xfrm>
              <a:off x="2498107" y="1080675"/>
              <a:ext cx="2074038" cy="2982158"/>
            </a:xfrm>
            <a:custGeom>
              <a:avLst/>
              <a:gdLst/>
              <a:ahLst/>
              <a:cxnLst/>
              <a:rect l="l" t="t" r="r" b="b"/>
              <a:pathLst>
                <a:path w="160747" h="208725" extrusionOk="0">
                  <a:moveTo>
                    <a:pt x="144239" y="18365"/>
                  </a:moveTo>
                  <a:lnTo>
                    <a:pt x="144239" y="190978"/>
                  </a:lnTo>
                  <a:lnTo>
                    <a:pt x="15992" y="190978"/>
                  </a:lnTo>
                  <a:lnTo>
                    <a:pt x="15992" y="18365"/>
                  </a:lnTo>
                  <a:close/>
                  <a:moveTo>
                    <a:pt x="8460" y="0"/>
                  </a:moveTo>
                  <a:cubicBezTo>
                    <a:pt x="3817" y="0"/>
                    <a:pt x="0" y="3818"/>
                    <a:pt x="0" y="8460"/>
                  </a:cubicBezTo>
                  <a:lnTo>
                    <a:pt x="0" y="200264"/>
                  </a:lnTo>
                  <a:cubicBezTo>
                    <a:pt x="0" y="204907"/>
                    <a:pt x="3817" y="208725"/>
                    <a:pt x="8460" y="208725"/>
                  </a:cubicBezTo>
                  <a:lnTo>
                    <a:pt x="152390" y="208725"/>
                  </a:lnTo>
                  <a:cubicBezTo>
                    <a:pt x="157033" y="208725"/>
                    <a:pt x="160747" y="204907"/>
                    <a:pt x="160747" y="200264"/>
                  </a:cubicBezTo>
                  <a:lnTo>
                    <a:pt x="160747" y="8460"/>
                  </a:lnTo>
                  <a:cubicBezTo>
                    <a:pt x="160747" y="3818"/>
                    <a:pt x="157033" y="0"/>
                    <a:pt x="152390"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8"/>
            <p:cNvSpPr/>
            <p:nvPr/>
          </p:nvSpPr>
          <p:spPr>
            <a:xfrm>
              <a:off x="3469185" y="3874439"/>
              <a:ext cx="131700" cy="131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4" name="Google Shape;1674;p48"/>
          <p:cNvPicPr preferRelativeResize="0"/>
          <p:nvPr/>
        </p:nvPicPr>
        <p:blipFill rotWithShape="1">
          <a:blip r:embed="rId5">
            <a:alphaModFix/>
          </a:blip>
          <a:srcRect l="4487" r="4478"/>
          <a:stretch/>
        </p:blipFill>
        <p:spPr>
          <a:xfrm>
            <a:off x="2187178" y="3646135"/>
            <a:ext cx="1286393" cy="794903"/>
          </a:xfrm>
          <a:prstGeom prst="rect">
            <a:avLst/>
          </a:prstGeom>
          <a:noFill/>
          <a:ln>
            <a:noFill/>
          </a:ln>
        </p:spPr>
      </p:pic>
      <p:grpSp>
        <p:nvGrpSpPr>
          <p:cNvPr id="1675" name="Google Shape;1675;p48"/>
          <p:cNvGrpSpPr/>
          <p:nvPr/>
        </p:nvGrpSpPr>
        <p:grpSpPr>
          <a:xfrm rot="-5400000">
            <a:off x="2388004" y="3169823"/>
            <a:ext cx="885582" cy="1740226"/>
            <a:chOff x="4571999" y="1621825"/>
            <a:chExt cx="1371719" cy="2695518"/>
          </a:xfrm>
        </p:grpSpPr>
        <p:sp>
          <p:nvSpPr>
            <p:cNvPr id="1676" name="Google Shape;1676;p48"/>
            <p:cNvSpPr/>
            <p:nvPr/>
          </p:nvSpPr>
          <p:spPr>
            <a:xfrm>
              <a:off x="4571999" y="1621825"/>
              <a:ext cx="1371719" cy="2695518"/>
            </a:xfrm>
            <a:custGeom>
              <a:avLst/>
              <a:gdLst/>
              <a:ahLst/>
              <a:cxnLst/>
              <a:rect l="l" t="t" r="r" b="b"/>
              <a:pathLst>
                <a:path w="95757" h="202823" extrusionOk="0">
                  <a:moveTo>
                    <a:pt x="55823" y="15602"/>
                  </a:moveTo>
                  <a:cubicBezTo>
                    <a:pt x="56968" y="15602"/>
                    <a:pt x="57970" y="16604"/>
                    <a:pt x="57970" y="17749"/>
                  </a:cubicBezTo>
                  <a:lnTo>
                    <a:pt x="57970" y="17892"/>
                  </a:lnTo>
                  <a:cubicBezTo>
                    <a:pt x="57970" y="19037"/>
                    <a:pt x="56968" y="20039"/>
                    <a:pt x="55823" y="20039"/>
                  </a:cubicBezTo>
                  <a:lnTo>
                    <a:pt x="41080" y="20039"/>
                  </a:lnTo>
                  <a:cubicBezTo>
                    <a:pt x="39935" y="20039"/>
                    <a:pt x="38933" y="19037"/>
                    <a:pt x="38933" y="17892"/>
                  </a:cubicBezTo>
                  <a:lnTo>
                    <a:pt x="38933" y="17749"/>
                  </a:lnTo>
                  <a:cubicBezTo>
                    <a:pt x="38933" y="16604"/>
                    <a:pt x="39935" y="15602"/>
                    <a:pt x="41080" y="15602"/>
                  </a:cubicBezTo>
                  <a:close/>
                  <a:moveTo>
                    <a:pt x="89173" y="28913"/>
                  </a:moveTo>
                  <a:lnTo>
                    <a:pt x="89173" y="173909"/>
                  </a:lnTo>
                  <a:lnTo>
                    <a:pt x="7729" y="173909"/>
                  </a:lnTo>
                  <a:lnTo>
                    <a:pt x="7729" y="28913"/>
                  </a:lnTo>
                  <a:close/>
                  <a:moveTo>
                    <a:pt x="13598" y="0"/>
                  </a:moveTo>
                  <a:cubicBezTo>
                    <a:pt x="6012" y="0"/>
                    <a:pt x="0" y="6155"/>
                    <a:pt x="0" y="13598"/>
                  </a:cubicBezTo>
                  <a:lnTo>
                    <a:pt x="0" y="189225"/>
                  </a:lnTo>
                  <a:cubicBezTo>
                    <a:pt x="0" y="196811"/>
                    <a:pt x="6012" y="202823"/>
                    <a:pt x="13598" y="202823"/>
                  </a:cubicBezTo>
                  <a:lnTo>
                    <a:pt x="82159" y="202823"/>
                  </a:lnTo>
                  <a:cubicBezTo>
                    <a:pt x="89745" y="202823"/>
                    <a:pt x="95757" y="196811"/>
                    <a:pt x="95757" y="189225"/>
                  </a:cubicBezTo>
                  <a:lnTo>
                    <a:pt x="95757" y="13598"/>
                  </a:lnTo>
                  <a:cubicBezTo>
                    <a:pt x="95757" y="6155"/>
                    <a:pt x="89745" y="0"/>
                    <a:pt x="82159"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8"/>
            <p:cNvSpPr/>
            <p:nvPr/>
          </p:nvSpPr>
          <p:spPr>
            <a:xfrm>
              <a:off x="5167368" y="4029075"/>
              <a:ext cx="180900" cy="180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48"/>
          <p:cNvGrpSpPr/>
          <p:nvPr/>
        </p:nvGrpSpPr>
        <p:grpSpPr>
          <a:xfrm>
            <a:off x="2335050" y="1069304"/>
            <a:ext cx="4473900" cy="192184"/>
            <a:chOff x="2363547" y="1069304"/>
            <a:chExt cx="4473900" cy="192184"/>
          </a:xfrm>
        </p:grpSpPr>
        <p:grpSp>
          <p:nvGrpSpPr>
            <p:cNvPr id="1679" name="Google Shape;1679;p48"/>
            <p:cNvGrpSpPr/>
            <p:nvPr/>
          </p:nvGrpSpPr>
          <p:grpSpPr>
            <a:xfrm>
              <a:off x="2363547" y="1069304"/>
              <a:ext cx="4416900" cy="192184"/>
              <a:chOff x="2335097" y="1069304"/>
              <a:chExt cx="4416900" cy="192184"/>
            </a:xfrm>
          </p:grpSpPr>
          <p:sp>
            <p:nvSpPr>
              <p:cNvPr id="1680" name="Google Shape;1680;p48"/>
              <p:cNvSpPr/>
              <p:nvPr/>
            </p:nvSpPr>
            <p:spPr>
              <a:xfrm rot="-2700000" flipH="1">
                <a:off x="32126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1" name="Google Shape;1681;p48"/>
              <p:cNvCxnSpPr>
                <a:stCxn id="1682" idx="6"/>
                <a:endCxn id="1683" idx="2"/>
              </p:cNvCxnSpPr>
              <p:nvPr/>
            </p:nvCxnSpPr>
            <p:spPr>
              <a:xfrm rot="10800000">
                <a:off x="2392097" y="1164417"/>
                <a:ext cx="4359900" cy="0"/>
              </a:xfrm>
              <a:prstGeom prst="straightConnector1">
                <a:avLst/>
              </a:prstGeom>
              <a:noFill/>
              <a:ln w="9525" cap="flat" cmpd="sng">
                <a:solidFill>
                  <a:schemeClr val="lt1"/>
                </a:solidFill>
                <a:prstDash val="solid"/>
                <a:round/>
                <a:headEnd type="none" w="med" len="med"/>
                <a:tailEnd type="none" w="med" len="med"/>
              </a:ln>
            </p:spPr>
          </p:cxnSp>
          <p:sp>
            <p:nvSpPr>
              <p:cNvPr id="1683" name="Google Shape;1683;p48"/>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2" name="Google Shape;1682;p48"/>
            <p:cNvSpPr/>
            <p:nvPr/>
          </p:nvSpPr>
          <p:spPr>
            <a:xfrm flipH="1">
              <a:off x="678044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84" name="Google Shape;1684;p48"/>
          <p:cNvCxnSpPr/>
          <p:nvPr/>
        </p:nvCxnSpPr>
        <p:spPr>
          <a:xfrm rot="10800000">
            <a:off x="1767450" y="4482944"/>
            <a:ext cx="56091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688"/>
        <p:cNvGrpSpPr/>
        <p:nvPr/>
      </p:nvGrpSpPr>
      <p:grpSpPr>
        <a:xfrm>
          <a:off x="0" y="0"/>
          <a:ext cx="0" cy="0"/>
          <a:chOff x="0" y="0"/>
          <a:chExt cx="0" cy="0"/>
        </a:xfrm>
      </p:grpSpPr>
      <p:sp>
        <p:nvSpPr>
          <p:cNvPr id="1689" name="Google Shape;1689;p49"/>
          <p:cNvSpPr txBox="1">
            <a:spLocks noGrp="1"/>
          </p:cNvSpPr>
          <p:nvPr>
            <p:ph type="ctrTitle"/>
          </p:nvPr>
        </p:nvSpPr>
        <p:spPr>
          <a:xfrm>
            <a:off x="782850" y="1264217"/>
            <a:ext cx="3380400" cy="7125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a:t>MERCI !</a:t>
            </a:r>
            <a:endParaRPr/>
          </a:p>
        </p:txBody>
      </p:sp>
      <p:sp>
        <p:nvSpPr>
          <p:cNvPr id="1690" name="Google Shape;1690;p49"/>
          <p:cNvSpPr txBox="1">
            <a:spLocks noGrp="1"/>
          </p:cNvSpPr>
          <p:nvPr>
            <p:ph type="subTitle" idx="1"/>
          </p:nvPr>
        </p:nvSpPr>
        <p:spPr>
          <a:xfrm>
            <a:off x="782850" y="2542667"/>
            <a:ext cx="3687900" cy="1341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2000" b="1"/>
              <a:t>Avez-vous des questions ?</a:t>
            </a:r>
            <a:endParaRPr sz="2000" b="1"/>
          </a:p>
          <a:p>
            <a:pPr marL="0" lvl="0" indent="0" algn="l" rtl="0">
              <a:spcBef>
                <a:spcPts val="0"/>
              </a:spcBef>
              <a:spcAft>
                <a:spcPts val="0"/>
              </a:spcAft>
              <a:buNone/>
            </a:pPr>
            <a:endParaRPr/>
          </a:p>
          <a:p>
            <a:pPr marL="0" lvl="0" indent="0" algn="l" rtl="0">
              <a:spcBef>
                <a:spcPts val="0"/>
              </a:spcBef>
              <a:spcAft>
                <a:spcPts val="0"/>
              </a:spcAft>
              <a:buNone/>
            </a:pPr>
            <a:r>
              <a:rPr lang="en"/>
              <a:t>votreemail@freepik.com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votreentreprise.com</a:t>
            </a:r>
            <a:endParaRPr/>
          </a:p>
        </p:txBody>
      </p:sp>
      <p:cxnSp>
        <p:nvCxnSpPr>
          <p:cNvPr id="1691" name="Google Shape;1691;p49"/>
          <p:cNvCxnSpPr/>
          <p:nvPr/>
        </p:nvCxnSpPr>
        <p:spPr>
          <a:xfrm rot="10800000">
            <a:off x="945275" y="2197817"/>
            <a:ext cx="8764500" cy="0"/>
          </a:xfrm>
          <a:prstGeom prst="straightConnector1">
            <a:avLst/>
          </a:prstGeom>
          <a:noFill/>
          <a:ln w="9525" cap="flat" cmpd="sng">
            <a:solidFill>
              <a:schemeClr val="lt1"/>
            </a:solidFill>
            <a:prstDash val="solid"/>
            <a:round/>
            <a:headEnd type="none" w="med" len="med"/>
            <a:tailEnd type="none" w="med" len="med"/>
          </a:ln>
        </p:spPr>
      </p:cxnSp>
      <p:sp>
        <p:nvSpPr>
          <p:cNvPr id="1692" name="Google Shape;1692;p49"/>
          <p:cNvSpPr txBox="1"/>
          <p:nvPr/>
        </p:nvSpPr>
        <p:spPr>
          <a:xfrm>
            <a:off x="4980600" y="3445300"/>
            <a:ext cx="3201300" cy="391500"/>
          </a:xfrm>
          <a:prstGeom prst="rect">
            <a:avLst/>
          </a:prstGeom>
          <a:noFill/>
          <a:ln>
            <a:noFill/>
          </a:ln>
        </p:spPr>
        <p:txBody>
          <a:bodyPr spcFirstLastPara="1" wrap="square" lIns="91425" tIns="0" rIns="91425" bIns="0" anchor="t" anchorCtr="0">
            <a:noAutofit/>
          </a:bodyPr>
          <a:lstStyle/>
          <a:p>
            <a:pPr marL="0" marR="0" lvl="0" indent="0" algn="l" rtl="0">
              <a:lnSpc>
                <a:spcPct val="100000"/>
              </a:lnSpc>
              <a:spcBef>
                <a:spcPts val="0"/>
              </a:spcBef>
              <a:spcAft>
                <a:spcPts val="0"/>
              </a:spcAft>
              <a:buNone/>
            </a:pPr>
            <a:r>
              <a:rPr lang="en" sz="1200">
                <a:solidFill>
                  <a:schemeClr val="lt1"/>
                </a:solidFill>
                <a:latin typeface="Montserrat"/>
                <a:ea typeface="Montserrat"/>
                <a:cs typeface="Montserrat"/>
                <a:sym typeface="Montserrat"/>
              </a:rPr>
              <a:t>Veuillez conserver cette diapositive pour l'attribution</a:t>
            </a:r>
            <a:endParaRPr sz="1200">
              <a:solidFill>
                <a:schemeClr val="lt1"/>
              </a:solidFill>
              <a:latin typeface="Montserrat"/>
              <a:ea typeface="Montserrat"/>
              <a:cs typeface="Montserrat"/>
              <a:sym typeface="Montserrat"/>
            </a:endParaRPr>
          </a:p>
        </p:txBody>
      </p:sp>
      <p:sp>
        <p:nvSpPr>
          <p:cNvPr id="1693" name="Google Shape;1693;p49"/>
          <p:cNvSpPr/>
          <p:nvPr/>
        </p:nvSpPr>
        <p:spPr>
          <a:xfrm>
            <a:off x="5355755" y="1555376"/>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4" name="Google Shape;1694;p49"/>
          <p:cNvGrpSpPr/>
          <p:nvPr/>
        </p:nvGrpSpPr>
        <p:grpSpPr>
          <a:xfrm>
            <a:off x="5856652" y="1555567"/>
            <a:ext cx="346056" cy="345674"/>
            <a:chOff x="3303268" y="3817349"/>
            <a:chExt cx="346056" cy="345674"/>
          </a:xfrm>
        </p:grpSpPr>
        <p:sp>
          <p:nvSpPr>
            <p:cNvPr id="1695" name="Google Shape;1695;p4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49"/>
          <p:cNvGrpSpPr/>
          <p:nvPr/>
        </p:nvGrpSpPr>
        <p:grpSpPr>
          <a:xfrm>
            <a:off x="6357927" y="1555567"/>
            <a:ext cx="346024" cy="345674"/>
            <a:chOff x="4650919" y="3817349"/>
            <a:chExt cx="346024" cy="345674"/>
          </a:xfrm>
        </p:grpSpPr>
        <p:sp>
          <p:nvSpPr>
            <p:cNvPr id="1700" name="Google Shape;1700;p4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06"/>
        <p:cNvGrpSpPr/>
        <p:nvPr/>
      </p:nvGrpSpPr>
      <p:grpSpPr>
        <a:xfrm>
          <a:off x="0" y="0"/>
          <a:ext cx="0" cy="0"/>
          <a:chOff x="0" y="0"/>
          <a:chExt cx="0" cy="0"/>
        </a:xfrm>
      </p:grpSpPr>
      <p:sp>
        <p:nvSpPr>
          <p:cNvPr id="1707" name="Google Shape;1707;p50"/>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RESSOURCES ALTERNATIVES</a:t>
            </a:r>
            <a:endParaRPr/>
          </a:p>
        </p:txBody>
      </p:sp>
      <p:sp>
        <p:nvSpPr>
          <p:cNvPr id="1708" name="Google Shape;1708;p50"/>
          <p:cNvSpPr txBox="1">
            <a:spLocks noGrp="1"/>
          </p:cNvSpPr>
          <p:nvPr>
            <p:ph type="subTitle" idx="2"/>
          </p:nvPr>
        </p:nvSpPr>
        <p:spPr>
          <a:xfrm>
            <a:off x="1682625" y="1355275"/>
            <a:ext cx="5779200" cy="5355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Voici un assortiment de ressources alternatives dans le même style que ce modèle :</a:t>
            </a:r>
            <a:endParaRPr/>
          </a:p>
        </p:txBody>
      </p:sp>
      <p:grpSp>
        <p:nvGrpSpPr>
          <p:cNvPr id="1709" name="Google Shape;1709;p50"/>
          <p:cNvGrpSpPr/>
          <p:nvPr/>
        </p:nvGrpSpPr>
        <p:grpSpPr>
          <a:xfrm>
            <a:off x="1611150" y="1050283"/>
            <a:ext cx="5921700" cy="192184"/>
            <a:chOff x="902597" y="1069304"/>
            <a:chExt cx="5921700" cy="192184"/>
          </a:xfrm>
        </p:grpSpPr>
        <p:grpSp>
          <p:nvGrpSpPr>
            <p:cNvPr id="1710" name="Google Shape;1710;p50"/>
            <p:cNvGrpSpPr/>
            <p:nvPr/>
          </p:nvGrpSpPr>
          <p:grpSpPr>
            <a:xfrm>
              <a:off x="902597" y="1069304"/>
              <a:ext cx="5864700" cy="192184"/>
              <a:chOff x="2335097" y="1069304"/>
              <a:chExt cx="5864700" cy="192184"/>
            </a:xfrm>
          </p:grpSpPr>
          <p:sp>
            <p:nvSpPr>
              <p:cNvPr id="1711" name="Google Shape;1711;p50"/>
              <p:cNvSpPr/>
              <p:nvPr/>
            </p:nvSpPr>
            <p:spPr>
              <a:xfrm rot="-2700000" flipH="1">
                <a:off x="55748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2" name="Google Shape;1712;p50"/>
              <p:cNvCxnSpPr>
                <a:stCxn id="1713" idx="6"/>
                <a:endCxn id="1714"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714" name="Google Shape;1714;p50"/>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3" name="Google Shape;1713;p50"/>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 name="Google Shape;1715;p50"/>
          <p:cNvSpPr txBox="1">
            <a:spLocks noGrp="1"/>
          </p:cNvSpPr>
          <p:nvPr>
            <p:ph type="body" idx="1"/>
          </p:nvPr>
        </p:nvSpPr>
        <p:spPr>
          <a:xfrm>
            <a:off x="782850" y="1995825"/>
            <a:ext cx="3904500" cy="2591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2000" b="1"/>
              <a:t>Vecteur</a:t>
            </a:r>
            <a:endParaRPr sz="2000" b="1"/>
          </a:p>
          <a:p>
            <a:pPr marL="457200" lvl="0" indent="-317500" algn="l" rtl="0">
              <a:spcBef>
                <a:spcPts val="1000"/>
              </a:spcBef>
              <a:spcAft>
                <a:spcPts val="0"/>
              </a:spcAft>
              <a:buSzPts val="1400"/>
              <a:buChar char="●"/>
            </a:pPr>
            <a:r>
              <a:rPr lang="en" sz="1400">
                <a:solidFill>
                  <a:schemeClr val="hlink"/>
                </a:solidFill>
                <a:uFill>
                  <a:noFill/>
                </a:uFill>
                <a:hlinkClick r:id="rId3"/>
              </a:rPr>
              <a:t>Circuits blue and red gradient digital background</a:t>
            </a:r>
            <a:endParaRPr sz="1400"/>
          </a:p>
        </p:txBody>
      </p:sp>
      <p:sp>
        <p:nvSpPr>
          <p:cNvPr id="1716" name="Google Shape;1716;p50"/>
          <p:cNvSpPr/>
          <p:nvPr/>
        </p:nvSpPr>
        <p:spPr>
          <a:xfrm>
            <a:off x="5562900" y="2049422"/>
            <a:ext cx="2294290" cy="2537888"/>
          </a:xfrm>
          <a:custGeom>
            <a:avLst/>
            <a:gdLst/>
            <a:ahLst/>
            <a:cxnLst/>
            <a:rect l="l" t="t" r="r" b="b"/>
            <a:pathLst>
              <a:path w="188018" h="207981" extrusionOk="0">
                <a:moveTo>
                  <a:pt x="104847" y="37273"/>
                </a:moveTo>
                <a:cubicBezTo>
                  <a:pt x="103681" y="37273"/>
                  <a:pt x="102619" y="38546"/>
                  <a:pt x="103325" y="39856"/>
                </a:cubicBezTo>
                <a:lnTo>
                  <a:pt x="90699" y="52481"/>
                </a:lnTo>
                <a:lnTo>
                  <a:pt x="80155" y="50332"/>
                </a:lnTo>
                <a:lnTo>
                  <a:pt x="68110" y="62377"/>
                </a:lnTo>
                <a:cubicBezTo>
                  <a:pt x="67784" y="62168"/>
                  <a:pt x="67457" y="62078"/>
                  <a:pt x="67148" y="62078"/>
                </a:cubicBezTo>
                <a:cubicBezTo>
                  <a:pt x="65740" y="62078"/>
                  <a:pt x="64719" y="63960"/>
                  <a:pt x="66062" y="65107"/>
                </a:cubicBezTo>
                <a:lnTo>
                  <a:pt x="66028" y="65141"/>
                </a:lnTo>
                <a:cubicBezTo>
                  <a:pt x="66403" y="65580"/>
                  <a:pt x="66862" y="65764"/>
                  <a:pt x="67308" y="65764"/>
                </a:cubicBezTo>
                <a:cubicBezTo>
                  <a:pt x="68527" y="65764"/>
                  <a:pt x="69657" y="64392"/>
                  <a:pt x="68758" y="63094"/>
                </a:cubicBezTo>
                <a:lnTo>
                  <a:pt x="80462" y="51389"/>
                </a:lnTo>
                <a:lnTo>
                  <a:pt x="91006" y="53505"/>
                </a:lnTo>
                <a:lnTo>
                  <a:pt x="103973" y="40538"/>
                </a:lnTo>
                <a:cubicBezTo>
                  <a:pt x="104265" y="40696"/>
                  <a:pt x="104555" y="40765"/>
                  <a:pt x="104830" y="40765"/>
                </a:cubicBezTo>
                <a:cubicBezTo>
                  <a:pt x="106225" y="40765"/>
                  <a:pt x="107223" y="38977"/>
                  <a:pt x="106054" y="37808"/>
                </a:cubicBezTo>
                <a:cubicBezTo>
                  <a:pt x="105688" y="37433"/>
                  <a:pt x="105261" y="37273"/>
                  <a:pt x="104847" y="37273"/>
                </a:cubicBezTo>
                <a:close/>
                <a:moveTo>
                  <a:pt x="90788" y="67921"/>
                </a:moveTo>
                <a:cubicBezTo>
                  <a:pt x="91775" y="67921"/>
                  <a:pt x="92724" y="68648"/>
                  <a:pt x="92815" y="69782"/>
                </a:cubicBezTo>
                <a:cubicBezTo>
                  <a:pt x="92915" y="71032"/>
                  <a:pt x="91897" y="71952"/>
                  <a:pt x="90796" y="71952"/>
                </a:cubicBezTo>
                <a:cubicBezTo>
                  <a:pt x="90394" y="71952"/>
                  <a:pt x="89981" y="71830"/>
                  <a:pt x="89607" y="71556"/>
                </a:cubicBezTo>
                <a:lnTo>
                  <a:pt x="89198" y="71147"/>
                </a:lnTo>
                <a:cubicBezTo>
                  <a:pt x="88583" y="70328"/>
                  <a:pt x="88686" y="69236"/>
                  <a:pt x="89368" y="68519"/>
                </a:cubicBezTo>
                <a:cubicBezTo>
                  <a:pt x="89781" y="68107"/>
                  <a:pt x="90289" y="67921"/>
                  <a:pt x="90788" y="67921"/>
                </a:cubicBezTo>
                <a:close/>
                <a:moveTo>
                  <a:pt x="43920" y="77439"/>
                </a:moveTo>
                <a:cubicBezTo>
                  <a:pt x="45462" y="77439"/>
                  <a:pt x="46787" y="79443"/>
                  <a:pt x="45350" y="80906"/>
                </a:cubicBezTo>
                <a:cubicBezTo>
                  <a:pt x="44945" y="81299"/>
                  <a:pt x="44454" y="81476"/>
                  <a:pt x="43971" y="81476"/>
                </a:cubicBezTo>
                <a:cubicBezTo>
                  <a:pt x="42946" y="81476"/>
                  <a:pt x="41960" y="80679"/>
                  <a:pt x="41937" y="79473"/>
                </a:cubicBezTo>
                <a:cubicBezTo>
                  <a:pt x="41937" y="78961"/>
                  <a:pt x="42142" y="78449"/>
                  <a:pt x="42517" y="78074"/>
                </a:cubicBezTo>
                <a:cubicBezTo>
                  <a:pt x="42957" y="77626"/>
                  <a:pt x="43449" y="77439"/>
                  <a:pt x="43920" y="77439"/>
                </a:cubicBezTo>
                <a:close/>
                <a:moveTo>
                  <a:pt x="151302" y="0"/>
                </a:moveTo>
                <a:lnTo>
                  <a:pt x="90597" y="60500"/>
                </a:lnTo>
                <a:lnTo>
                  <a:pt x="80837" y="58112"/>
                </a:lnTo>
                <a:lnTo>
                  <a:pt x="56951" y="81998"/>
                </a:lnTo>
                <a:lnTo>
                  <a:pt x="46851" y="79677"/>
                </a:lnTo>
                <a:lnTo>
                  <a:pt x="46851" y="79473"/>
                </a:lnTo>
                <a:cubicBezTo>
                  <a:pt x="46851" y="77696"/>
                  <a:pt x="45400" y="76512"/>
                  <a:pt x="43880" y="76512"/>
                </a:cubicBezTo>
                <a:cubicBezTo>
                  <a:pt x="43152" y="76512"/>
                  <a:pt x="42408" y="76784"/>
                  <a:pt x="41801" y="77391"/>
                </a:cubicBezTo>
                <a:cubicBezTo>
                  <a:pt x="39958" y="79268"/>
                  <a:pt x="41255" y="82441"/>
                  <a:pt x="43916" y="82441"/>
                </a:cubicBezTo>
                <a:cubicBezTo>
                  <a:pt x="45111" y="82441"/>
                  <a:pt x="46203" y="81725"/>
                  <a:pt x="46680" y="80599"/>
                </a:cubicBezTo>
                <a:lnTo>
                  <a:pt x="57293" y="83022"/>
                </a:lnTo>
                <a:lnTo>
                  <a:pt x="81145" y="59135"/>
                </a:lnTo>
                <a:lnTo>
                  <a:pt x="90870" y="61558"/>
                </a:lnTo>
                <a:lnTo>
                  <a:pt x="151984" y="682"/>
                </a:lnTo>
                <a:lnTo>
                  <a:pt x="151302" y="0"/>
                </a:lnTo>
                <a:close/>
                <a:moveTo>
                  <a:pt x="123259" y="58211"/>
                </a:moveTo>
                <a:cubicBezTo>
                  <a:pt x="122084" y="58211"/>
                  <a:pt x="121008" y="59490"/>
                  <a:pt x="121717" y="60807"/>
                </a:cubicBezTo>
                <a:lnTo>
                  <a:pt x="101380" y="81179"/>
                </a:lnTo>
                <a:lnTo>
                  <a:pt x="92200" y="84659"/>
                </a:lnTo>
                <a:cubicBezTo>
                  <a:pt x="92132" y="84591"/>
                  <a:pt x="92064" y="84489"/>
                  <a:pt x="91962" y="84386"/>
                </a:cubicBezTo>
                <a:cubicBezTo>
                  <a:pt x="91606" y="84040"/>
                  <a:pt x="91190" y="83891"/>
                  <a:pt x="90784" y="83891"/>
                </a:cubicBezTo>
                <a:cubicBezTo>
                  <a:pt x="89673" y="83891"/>
                  <a:pt x="88647" y="85013"/>
                  <a:pt x="89198" y="86263"/>
                </a:cubicBezTo>
                <a:cubicBezTo>
                  <a:pt x="89496" y="86989"/>
                  <a:pt x="90121" y="87317"/>
                  <a:pt x="90746" y="87317"/>
                </a:cubicBezTo>
                <a:cubicBezTo>
                  <a:pt x="91620" y="87317"/>
                  <a:pt x="92493" y="86675"/>
                  <a:pt x="92473" y="85581"/>
                </a:cubicBezTo>
                <a:lnTo>
                  <a:pt x="101926" y="81998"/>
                </a:lnTo>
                <a:lnTo>
                  <a:pt x="122399" y="61456"/>
                </a:lnTo>
                <a:cubicBezTo>
                  <a:pt x="122691" y="61613"/>
                  <a:pt x="122982" y="61682"/>
                  <a:pt x="123256" y="61682"/>
                </a:cubicBezTo>
                <a:cubicBezTo>
                  <a:pt x="124650" y="61682"/>
                  <a:pt x="125644" y="59895"/>
                  <a:pt x="124447" y="58726"/>
                </a:cubicBezTo>
                <a:cubicBezTo>
                  <a:pt x="124086" y="58365"/>
                  <a:pt x="123667" y="58211"/>
                  <a:pt x="123259" y="58211"/>
                </a:cubicBezTo>
                <a:close/>
                <a:moveTo>
                  <a:pt x="110386" y="91267"/>
                </a:moveTo>
                <a:cubicBezTo>
                  <a:pt x="110877" y="91267"/>
                  <a:pt x="111379" y="91451"/>
                  <a:pt x="111787" y="91859"/>
                </a:cubicBezTo>
                <a:cubicBezTo>
                  <a:pt x="112572" y="92644"/>
                  <a:pt x="112572" y="93907"/>
                  <a:pt x="111787" y="94692"/>
                </a:cubicBezTo>
                <a:cubicBezTo>
                  <a:pt x="111377" y="95101"/>
                  <a:pt x="110874" y="95285"/>
                  <a:pt x="110381" y="95285"/>
                </a:cubicBezTo>
                <a:cubicBezTo>
                  <a:pt x="109355" y="95285"/>
                  <a:pt x="108375" y="94491"/>
                  <a:pt x="108375" y="93293"/>
                </a:cubicBezTo>
                <a:cubicBezTo>
                  <a:pt x="108375" y="92069"/>
                  <a:pt x="109358" y="91267"/>
                  <a:pt x="110386" y="91267"/>
                </a:cubicBezTo>
                <a:close/>
                <a:moveTo>
                  <a:pt x="148026" y="29551"/>
                </a:moveTo>
                <a:lnTo>
                  <a:pt x="131305" y="46305"/>
                </a:lnTo>
                <a:lnTo>
                  <a:pt x="130896" y="58453"/>
                </a:lnTo>
                <a:lnTo>
                  <a:pt x="110047" y="79336"/>
                </a:lnTo>
                <a:lnTo>
                  <a:pt x="110047" y="90324"/>
                </a:lnTo>
                <a:cubicBezTo>
                  <a:pt x="106396" y="90699"/>
                  <a:pt x="106532" y="96057"/>
                  <a:pt x="110183" y="96261"/>
                </a:cubicBezTo>
                <a:cubicBezTo>
                  <a:pt x="110248" y="96266"/>
                  <a:pt x="110313" y="96268"/>
                  <a:pt x="110377" y="96268"/>
                </a:cubicBezTo>
                <a:cubicBezTo>
                  <a:pt x="111832" y="96268"/>
                  <a:pt x="113094" y="95173"/>
                  <a:pt x="113323" y="93702"/>
                </a:cubicBezTo>
                <a:cubicBezTo>
                  <a:pt x="113527" y="92167"/>
                  <a:pt x="112504" y="90733"/>
                  <a:pt x="111002" y="90392"/>
                </a:cubicBezTo>
                <a:lnTo>
                  <a:pt x="111002" y="79712"/>
                </a:lnTo>
                <a:lnTo>
                  <a:pt x="131851" y="58862"/>
                </a:lnTo>
                <a:lnTo>
                  <a:pt x="132227" y="46715"/>
                </a:lnTo>
                <a:lnTo>
                  <a:pt x="148674" y="30233"/>
                </a:lnTo>
                <a:lnTo>
                  <a:pt x="148026" y="29551"/>
                </a:lnTo>
                <a:close/>
                <a:moveTo>
                  <a:pt x="92272" y="97179"/>
                </a:moveTo>
                <a:cubicBezTo>
                  <a:pt x="90686" y="97179"/>
                  <a:pt x="89163" y="98403"/>
                  <a:pt x="89163" y="100254"/>
                </a:cubicBezTo>
                <a:lnTo>
                  <a:pt x="89163" y="100288"/>
                </a:lnTo>
                <a:cubicBezTo>
                  <a:pt x="89163" y="101960"/>
                  <a:pt x="90528" y="103325"/>
                  <a:pt x="92235" y="103325"/>
                </a:cubicBezTo>
                <a:cubicBezTo>
                  <a:pt x="94964" y="103325"/>
                  <a:pt x="96329" y="100015"/>
                  <a:pt x="94418" y="98070"/>
                </a:cubicBezTo>
                <a:cubicBezTo>
                  <a:pt x="93792" y="97455"/>
                  <a:pt x="93025" y="97179"/>
                  <a:pt x="92272" y="97179"/>
                </a:cubicBezTo>
                <a:close/>
                <a:moveTo>
                  <a:pt x="92235" y="94658"/>
                </a:moveTo>
                <a:cubicBezTo>
                  <a:pt x="97217" y="94658"/>
                  <a:pt x="99708" y="100697"/>
                  <a:pt x="96193" y="104212"/>
                </a:cubicBezTo>
                <a:cubicBezTo>
                  <a:pt x="95057" y="105348"/>
                  <a:pt x="93657" y="105856"/>
                  <a:pt x="92283" y="105856"/>
                </a:cubicBezTo>
                <a:cubicBezTo>
                  <a:pt x="89405" y="105856"/>
                  <a:pt x="86638" y="103626"/>
                  <a:pt x="86638" y="100254"/>
                </a:cubicBezTo>
                <a:cubicBezTo>
                  <a:pt x="86638" y="97183"/>
                  <a:pt x="89163" y="94692"/>
                  <a:pt x="92235" y="94692"/>
                </a:cubicBezTo>
                <a:lnTo>
                  <a:pt x="92235" y="94658"/>
                </a:lnTo>
                <a:close/>
                <a:moveTo>
                  <a:pt x="92262" y="93708"/>
                </a:moveTo>
                <a:cubicBezTo>
                  <a:pt x="88908" y="93708"/>
                  <a:pt x="85683" y="96311"/>
                  <a:pt x="85683" y="100254"/>
                </a:cubicBezTo>
                <a:cubicBezTo>
                  <a:pt x="85683" y="103871"/>
                  <a:pt x="88618" y="106805"/>
                  <a:pt x="92235" y="106805"/>
                </a:cubicBezTo>
                <a:cubicBezTo>
                  <a:pt x="98070" y="106805"/>
                  <a:pt x="100970" y="99742"/>
                  <a:pt x="96841" y="95647"/>
                </a:cubicBezTo>
                <a:cubicBezTo>
                  <a:pt x="95513" y="94308"/>
                  <a:pt x="93873" y="93708"/>
                  <a:pt x="92262" y="93708"/>
                </a:cubicBezTo>
                <a:close/>
                <a:moveTo>
                  <a:pt x="69190" y="104191"/>
                </a:moveTo>
                <a:cubicBezTo>
                  <a:pt x="70748" y="104191"/>
                  <a:pt x="72072" y="106195"/>
                  <a:pt x="70635" y="107658"/>
                </a:cubicBezTo>
                <a:cubicBezTo>
                  <a:pt x="70259" y="108034"/>
                  <a:pt x="69747" y="108238"/>
                  <a:pt x="69202" y="108238"/>
                </a:cubicBezTo>
                <a:cubicBezTo>
                  <a:pt x="67427" y="108238"/>
                  <a:pt x="66540" y="106123"/>
                  <a:pt x="67768" y="104826"/>
                </a:cubicBezTo>
                <a:cubicBezTo>
                  <a:pt x="68216" y="104379"/>
                  <a:pt x="68714" y="104191"/>
                  <a:pt x="69190" y="104191"/>
                </a:cubicBezTo>
                <a:close/>
                <a:moveTo>
                  <a:pt x="92235" y="92167"/>
                </a:moveTo>
                <a:cubicBezTo>
                  <a:pt x="99435" y="92167"/>
                  <a:pt x="103052" y="100902"/>
                  <a:pt x="97967" y="105986"/>
                </a:cubicBezTo>
                <a:cubicBezTo>
                  <a:pt x="96309" y="107644"/>
                  <a:pt x="94272" y="108386"/>
                  <a:pt x="92275" y="108386"/>
                </a:cubicBezTo>
                <a:cubicBezTo>
                  <a:pt x="88106" y="108386"/>
                  <a:pt x="84113" y="105156"/>
                  <a:pt x="84113" y="100288"/>
                </a:cubicBezTo>
                <a:cubicBezTo>
                  <a:pt x="84147" y="95805"/>
                  <a:pt x="87731" y="92200"/>
                  <a:pt x="92172" y="92200"/>
                </a:cubicBezTo>
                <a:cubicBezTo>
                  <a:pt x="92193" y="92200"/>
                  <a:pt x="92214" y="92200"/>
                  <a:pt x="92235" y="92201"/>
                </a:cubicBezTo>
                <a:lnTo>
                  <a:pt x="92235" y="92167"/>
                </a:lnTo>
                <a:close/>
                <a:moveTo>
                  <a:pt x="92235" y="91245"/>
                </a:moveTo>
                <a:cubicBezTo>
                  <a:pt x="87253" y="91245"/>
                  <a:pt x="83192" y="95272"/>
                  <a:pt x="83192" y="100288"/>
                </a:cubicBezTo>
                <a:cubicBezTo>
                  <a:pt x="83192" y="105734"/>
                  <a:pt x="87640" y="109339"/>
                  <a:pt x="92283" y="109339"/>
                </a:cubicBezTo>
                <a:cubicBezTo>
                  <a:pt x="94505" y="109339"/>
                  <a:pt x="96771" y="108513"/>
                  <a:pt x="98616" y="106669"/>
                </a:cubicBezTo>
                <a:cubicBezTo>
                  <a:pt x="104314" y="100970"/>
                  <a:pt x="100288" y="91245"/>
                  <a:pt x="92235" y="91245"/>
                </a:cubicBezTo>
                <a:close/>
                <a:moveTo>
                  <a:pt x="187370" y="46169"/>
                </a:moveTo>
                <a:lnTo>
                  <a:pt x="159730" y="73808"/>
                </a:lnTo>
                <a:lnTo>
                  <a:pt x="160276" y="77971"/>
                </a:lnTo>
                <a:lnTo>
                  <a:pt x="153520" y="84728"/>
                </a:lnTo>
                <a:lnTo>
                  <a:pt x="149152" y="84728"/>
                </a:lnTo>
                <a:lnTo>
                  <a:pt x="132022" y="101857"/>
                </a:lnTo>
                <a:lnTo>
                  <a:pt x="127279" y="101857"/>
                </a:lnTo>
                <a:lnTo>
                  <a:pt x="116257" y="112879"/>
                </a:lnTo>
                <a:cubicBezTo>
                  <a:pt x="115954" y="112698"/>
                  <a:pt x="115650" y="112618"/>
                  <a:pt x="115360" y="112618"/>
                </a:cubicBezTo>
                <a:cubicBezTo>
                  <a:pt x="114020" y="112618"/>
                  <a:pt x="113019" y="114328"/>
                  <a:pt x="114142" y="115507"/>
                </a:cubicBezTo>
                <a:cubicBezTo>
                  <a:pt x="114498" y="115891"/>
                  <a:pt x="114926" y="116054"/>
                  <a:pt x="115344" y="116054"/>
                </a:cubicBezTo>
                <a:cubicBezTo>
                  <a:pt x="116486" y="116054"/>
                  <a:pt x="117555" y="114835"/>
                  <a:pt x="116906" y="113562"/>
                </a:cubicBezTo>
                <a:lnTo>
                  <a:pt x="127654" y="102813"/>
                </a:lnTo>
                <a:lnTo>
                  <a:pt x="132431" y="102813"/>
                </a:lnTo>
                <a:lnTo>
                  <a:pt x="149527" y="85683"/>
                </a:lnTo>
                <a:lnTo>
                  <a:pt x="153895" y="85683"/>
                </a:lnTo>
                <a:lnTo>
                  <a:pt x="161300" y="78278"/>
                </a:lnTo>
                <a:lnTo>
                  <a:pt x="160719" y="74150"/>
                </a:lnTo>
                <a:lnTo>
                  <a:pt x="188018" y="46851"/>
                </a:lnTo>
                <a:lnTo>
                  <a:pt x="187370" y="46169"/>
                </a:lnTo>
                <a:close/>
                <a:moveTo>
                  <a:pt x="80872" y="112743"/>
                </a:moveTo>
                <a:lnTo>
                  <a:pt x="80872" y="116189"/>
                </a:lnTo>
                <a:lnTo>
                  <a:pt x="84318" y="116189"/>
                </a:lnTo>
                <a:lnTo>
                  <a:pt x="84318" y="112743"/>
                </a:lnTo>
                <a:close/>
                <a:moveTo>
                  <a:pt x="87048" y="112743"/>
                </a:moveTo>
                <a:lnTo>
                  <a:pt x="87048" y="116189"/>
                </a:lnTo>
                <a:lnTo>
                  <a:pt x="90494" y="116189"/>
                </a:lnTo>
                <a:lnTo>
                  <a:pt x="90494" y="112743"/>
                </a:lnTo>
                <a:close/>
                <a:moveTo>
                  <a:pt x="100553" y="113009"/>
                </a:moveTo>
                <a:cubicBezTo>
                  <a:pt x="101566" y="113009"/>
                  <a:pt x="102574" y="113744"/>
                  <a:pt x="102574" y="115029"/>
                </a:cubicBezTo>
                <a:cubicBezTo>
                  <a:pt x="102574" y="115541"/>
                  <a:pt x="102369" y="116053"/>
                  <a:pt x="101994" y="116462"/>
                </a:cubicBezTo>
                <a:cubicBezTo>
                  <a:pt x="101571" y="116876"/>
                  <a:pt x="101077" y="117054"/>
                  <a:pt x="100596" y="117054"/>
                </a:cubicBezTo>
                <a:cubicBezTo>
                  <a:pt x="99293" y="117054"/>
                  <a:pt x="98095" y="115740"/>
                  <a:pt x="98718" y="114244"/>
                </a:cubicBezTo>
                <a:cubicBezTo>
                  <a:pt x="99077" y="113397"/>
                  <a:pt x="99816" y="113009"/>
                  <a:pt x="100553" y="113009"/>
                </a:cubicBezTo>
                <a:close/>
                <a:moveTo>
                  <a:pt x="156625" y="34771"/>
                </a:moveTo>
                <a:lnTo>
                  <a:pt x="139904" y="51492"/>
                </a:lnTo>
                <a:lnTo>
                  <a:pt x="139495" y="63674"/>
                </a:lnTo>
                <a:lnTo>
                  <a:pt x="118646" y="84557"/>
                </a:lnTo>
                <a:lnTo>
                  <a:pt x="118646" y="95784"/>
                </a:lnTo>
                <a:lnTo>
                  <a:pt x="102028" y="112436"/>
                </a:lnTo>
                <a:cubicBezTo>
                  <a:pt x="101584" y="112197"/>
                  <a:pt x="101072" y="112060"/>
                  <a:pt x="100561" y="112060"/>
                </a:cubicBezTo>
                <a:cubicBezTo>
                  <a:pt x="97319" y="112060"/>
                  <a:pt x="96398" y="116496"/>
                  <a:pt x="99366" y="117793"/>
                </a:cubicBezTo>
                <a:cubicBezTo>
                  <a:pt x="99791" y="117979"/>
                  <a:pt x="100209" y="118062"/>
                  <a:pt x="100607" y="118062"/>
                </a:cubicBezTo>
                <a:cubicBezTo>
                  <a:pt x="102988" y="118062"/>
                  <a:pt x="104645" y="115067"/>
                  <a:pt x="102744" y="113050"/>
                </a:cubicBezTo>
                <a:lnTo>
                  <a:pt x="119601" y="96159"/>
                </a:lnTo>
                <a:lnTo>
                  <a:pt x="119601" y="84967"/>
                </a:lnTo>
                <a:lnTo>
                  <a:pt x="140450" y="64083"/>
                </a:lnTo>
                <a:lnTo>
                  <a:pt x="140826" y="51901"/>
                </a:lnTo>
                <a:lnTo>
                  <a:pt x="157307" y="35420"/>
                </a:lnTo>
                <a:lnTo>
                  <a:pt x="156625" y="34771"/>
                </a:lnTo>
                <a:close/>
                <a:moveTo>
                  <a:pt x="80872" y="118510"/>
                </a:moveTo>
                <a:lnTo>
                  <a:pt x="80872" y="121956"/>
                </a:lnTo>
                <a:lnTo>
                  <a:pt x="84318" y="121956"/>
                </a:lnTo>
                <a:lnTo>
                  <a:pt x="84318" y="118510"/>
                </a:lnTo>
                <a:close/>
                <a:moveTo>
                  <a:pt x="87048" y="118510"/>
                </a:moveTo>
                <a:lnTo>
                  <a:pt x="87048" y="121956"/>
                </a:lnTo>
                <a:lnTo>
                  <a:pt x="90494" y="121956"/>
                </a:lnTo>
                <a:lnTo>
                  <a:pt x="90494" y="118510"/>
                </a:lnTo>
                <a:close/>
                <a:moveTo>
                  <a:pt x="80872" y="124242"/>
                </a:moveTo>
                <a:lnTo>
                  <a:pt x="80872" y="127689"/>
                </a:lnTo>
                <a:lnTo>
                  <a:pt x="84318" y="127689"/>
                </a:lnTo>
                <a:lnTo>
                  <a:pt x="84318" y="124242"/>
                </a:lnTo>
                <a:close/>
                <a:moveTo>
                  <a:pt x="104946" y="128680"/>
                </a:moveTo>
                <a:cubicBezTo>
                  <a:pt x="106242" y="128680"/>
                  <a:pt x="107425" y="129988"/>
                  <a:pt x="106805" y="131476"/>
                </a:cubicBezTo>
                <a:cubicBezTo>
                  <a:pt x="106461" y="132323"/>
                  <a:pt x="105723" y="132711"/>
                  <a:pt x="104985" y="132711"/>
                </a:cubicBezTo>
                <a:cubicBezTo>
                  <a:pt x="103968" y="132711"/>
                  <a:pt x="102949" y="131976"/>
                  <a:pt x="102949" y="130692"/>
                </a:cubicBezTo>
                <a:cubicBezTo>
                  <a:pt x="102949" y="130180"/>
                  <a:pt x="103154" y="129668"/>
                  <a:pt x="103529" y="129292"/>
                </a:cubicBezTo>
                <a:cubicBezTo>
                  <a:pt x="103958" y="128864"/>
                  <a:pt x="104460" y="128680"/>
                  <a:pt x="104946" y="128680"/>
                </a:cubicBezTo>
                <a:close/>
                <a:moveTo>
                  <a:pt x="80872" y="130009"/>
                </a:moveTo>
                <a:lnTo>
                  <a:pt x="80872" y="133455"/>
                </a:lnTo>
                <a:lnTo>
                  <a:pt x="84318" y="133455"/>
                </a:lnTo>
                <a:lnTo>
                  <a:pt x="84318" y="130009"/>
                </a:lnTo>
                <a:close/>
                <a:moveTo>
                  <a:pt x="90838" y="66912"/>
                </a:moveTo>
                <a:cubicBezTo>
                  <a:pt x="88660" y="66912"/>
                  <a:pt x="86731" y="69525"/>
                  <a:pt x="88447" y="71761"/>
                </a:cubicBezTo>
                <a:lnTo>
                  <a:pt x="83192" y="77016"/>
                </a:lnTo>
                <a:lnTo>
                  <a:pt x="75037" y="78278"/>
                </a:lnTo>
                <a:lnTo>
                  <a:pt x="70430" y="82885"/>
                </a:lnTo>
                <a:lnTo>
                  <a:pt x="69713" y="90460"/>
                </a:lnTo>
                <a:lnTo>
                  <a:pt x="18222" y="141952"/>
                </a:lnTo>
                <a:lnTo>
                  <a:pt x="18904" y="142635"/>
                </a:lnTo>
                <a:lnTo>
                  <a:pt x="70601" y="90904"/>
                </a:lnTo>
                <a:lnTo>
                  <a:pt x="71351" y="83329"/>
                </a:lnTo>
                <a:lnTo>
                  <a:pt x="75480" y="79200"/>
                </a:lnTo>
                <a:lnTo>
                  <a:pt x="83601" y="77903"/>
                </a:lnTo>
                <a:lnTo>
                  <a:pt x="89129" y="72409"/>
                </a:lnTo>
                <a:cubicBezTo>
                  <a:pt x="89701" y="72801"/>
                  <a:pt x="90283" y="72970"/>
                  <a:pt x="90834" y="72970"/>
                </a:cubicBezTo>
                <a:cubicBezTo>
                  <a:pt x="93212" y="72970"/>
                  <a:pt x="95010" y="69818"/>
                  <a:pt x="92849" y="67768"/>
                </a:cubicBezTo>
                <a:cubicBezTo>
                  <a:pt x="92223" y="67167"/>
                  <a:pt x="91519" y="66912"/>
                  <a:pt x="90838" y="66912"/>
                </a:cubicBezTo>
                <a:close/>
                <a:moveTo>
                  <a:pt x="102784" y="151861"/>
                </a:moveTo>
                <a:cubicBezTo>
                  <a:pt x="103186" y="151861"/>
                  <a:pt x="103599" y="151984"/>
                  <a:pt x="103973" y="152257"/>
                </a:cubicBezTo>
                <a:lnTo>
                  <a:pt x="104416" y="152701"/>
                </a:lnTo>
                <a:cubicBezTo>
                  <a:pt x="104997" y="153486"/>
                  <a:pt x="104928" y="154578"/>
                  <a:pt x="104212" y="155294"/>
                </a:cubicBezTo>
                <a:cubicBezTo>
                  <a:pt x="103807" y="155711"/>
                  <a:pt x="103296" y="155900"/>
                  <a:pt x="102792" y="155900"/>
                </a:cubicBezTo>
                <a:cubicBezTo>
                  <a:pt x="101810" y="155900"/>
                  <a:pt x="100856" y="155182"/>
                  <a:pt x="100765" y="154032"/>
                </a:cubicBezTo>
                <a:cubicBezTo>
                  <a:pt x="100665" y="152782"/>
                  <a:pt x="101683" y="151861"/>
                  <a:pt x="102784" y="151861"/>
                </a:cubicBezTo>
                <a:close/>
                <a:moveTo>
                  <a:pt x="174710" y="81179"/>
                </a:moveTo>
                <a:lnTo>
                  <a:pt x="122979" y="132910"/>
                </a:lnTo>
                <a:lnTo>
                  <a:pt x="122263" y="140485"/>
                </a:lnTo>
                <a:lnTo>
                  <a:pt x="118100" y="144614"/>
                </a:lnTo>
                <a:lnTo>
                  <a:pt x="109979" y="145910"/>
                </a:lnTo>
                <a:lnTo>
                  <a:pt x="104485" y="151438"/>
                </a:lnTo>
                <a:cubicBezTo>
                  <a:pt x="103903" y="151044"/>
                  <a:pt x="103312" y="150874"/>
                  <a:pt x="102754" y="150874"/>
                </a:cubicBezTo>
                <a:cubicBezTo>
                  <a:pt x="100363" y="150874"/>
                  <a:pt x="98573" y="153998"/>
                  <a:pt x="100731" y="156045"/>
                </a:cubicBezTo>
                <a:cubicBezTo>
                  <a:pt x="101368" y="156650"/>
                  <a:pt x="102082" y="156906"/>
                  <a:pt x="102768" y="156906"/>
                </a:cubicBezTo>
                <a:cubicBezTo>
                  <a:pt x="104949" y="156906"/>
                  <a:pt x="106854" y="154319"/>
                  <a:pt x="105167" y="152087"/>
                </a:cubicBezTo>
                <a:lnTo>
                  <a:pt x="110422" y="146798"/>
                </a:lnTo>
                <a:lnTo>
                  <a:pt x="118578" y="145535"/>
                </a:lnTo>
                <a:lnTo>
                  <a:pt x="123184" y="140928"/>
                </a:lnTo>
                <a:lnTo>
                  <a:pt x="123901" y="133353"/>
                </a:lnTo>
                <a:lnTo>
                  <a:pt x="175392" y="81861"/>
                </a:lnTo>
                <a:lnTo>
                  <a:pt x="174710" y="81179"/>
                </a:lnTo>
                <a:close/>
                <a:moveTo>
                  <a:pt x="67778" y="131234"/>
                </a:moveTo>
                <a:cubicBezTo>
                  <a:pt x="66614" y="131234"/>
                  <a:pt x="65558" y="132506"/>
                  <a:pt x="66267" y="133797"/>
                </a:cubicBezTo>
                <a:lnTo>
                  <a:pt x="59579" y="140485"/>
                </a:lnTo>
                <a:lnTo>
                  <a:pt x="60261" y="145399"/>
                </a:lnTo>
                <a:lnTo>
                  <a:pt x="44838" y="160856"/>
                </a:lnTo>
                <a:lnTo>
                  <a:pt x="45520" y="161505"/>
                </a:lnTo>
                <a:lnTo>
                  <a:pt x="61251" y="145740"/>
                </a:lnTo>
                <a:lnTo>
                  <a:pt x="60603" y="140826"/>
                </a:lnTo>
                <a:lnTo>
                  <a:pt x="66949" y="134445"/>
                </a:lnTo>
                <a:cubicBezTo>
                  <a:pt x="67239" y="134604"/>
                  <a:pt x="67527" y="134674"/>
                  <a:pt x="67799" y="134674"/>
                </a:cubicBezTo>
                <a:cubicBezTo>
                  <a:pt x="69161" y="134674"/>
                  <a:pt x="70129" y="132915"/>
                  <a:pt x="68963" y="131749"/>
                </a:cubicBezTo>
                <a:cubicBezTo>
                  <a:pt x="68601" y="131388"/>
                  <a:pt x="68183" y="131234"/>
                  <a:pt x="67778" y="131234"/>
                </a:cubicBezTo>
                <a:close/>
                <a:moveTo>
                  <a:pt x="69239" y="103243"/>
                </a:moveTo>
                <a:cubicBezTo>
                  <a:pt x="67039" y="103243"/>
                  <a:pt x="65131" y="105882"/>
                  <a:pt x="66881" y="108102"/>
                </a:cubicBezTo>
                <a:lnTo>
                  <a:pt x="39890" y="135025"/>
                </a:lnTo>
                <a:lnTo>
                  <a:pt x="35761" y="134479"/>
                </a:lnTo>
                <a:lnTo>
                  <a:pt x="28390" y="141850"/>
                </a:lnTo>
                <a:lnTo>
                  <a:pt x="28390" y="146218"/>
                </a:lnTo>
                <a:lnTo>
                  <a:pt x="11261" y="163347"/>
                </a:lnTo>
                <a:lnTo>
                  <a:pt x="11261" y="168090"/>
                </a:lnTo>
                <a:lnTo>
                  <a:pt x="0" y="179385"/>
                </a:lnTo>
                <a:lnTo>
                  <a:pt x="682" y="180034"/>
                </a:lnTo>
                <a:lnTo>
                  <a:pt x="12216" y="168500"/>
                </a:lnTo>
                <a:lnTo>
                  <a:pt x="12216" y="163723"/>
                </a:lnTo>
                <a:lnTo>
                  <a:pt x="29346" y="146627"/>
                </a:lnTo>
                <a:lnTo>
                  <a:pt x="29346" y="142259"/>
                </a:lnTo>
                <a:lnTo>
                  <a:pt x="36102" y="135503"/>
                </a:lnTo>
                <a:lnTo>
                  <a:pt x="40231" y="136083"/>
                </a:lnTo>
                <a:lnTo>
                  <a:pt x="67564" y="108750"/>
                </a:lnTo>
                <a:cubicBezTo>
                  <a:pt x="68127" y="109120"/>
                  <a:pt x="68699" y="109280"/>
                  <a:pt x="69240" y="109280"/>
                </a:cubicBezTo>
                <a:cubicBezTo>
                  <a:pt x="71647" y="109280"/>
                  <a:pt x="73450" y="106109"/>
                  <a:pt x="71249" y="104075"/>
                </a:cubicBezTo>
                <a:cubicBezTo>
                  <a:pt x="70616" y="103491"/>
                  <a:pt x="69914" y="103243"/>
                  <a:pt x="69239" y="103243"/>
                </a:cubicBezTo>
                <a:close/>
                <a:moveTo>
                  <a:pt x="105010" y="127671"/>
                </a:moveTo>
                <a:cubicBezTo>
                  <a:pt x="102873" y="127671"/>
                  <a:pt x="100956" y="130149"/>
                  <a:pt x="102540" y="132398"/>
                </a:cubicBezTo>
                <a:lnTo>
                  <a:pt x="95681" y="139256"/>
                </a:lnTo>
                <a:lnTo>
                  <a:pt x="96329" y="144204"/>
                </a:lnTo>
                <a:lnTo>
                  <a:pt x="60432" y="180102"/>
                </a:lnTo>
                <a:lnTo>
                  <a:pt x="61114" y="180784"/>
                </a:lnTo>
                <a:lnTo>
                  <a:pt x="97353" y="144545"/>
                </a:lnTo>
                <a:lnTo>
                  <a:pt x="96671" y="139598"/>
                </a:lnTo>
                <a:lnTo>
                  <a:pt x="103188" y="133080"/>
                </a:lnTo>
                <a:cubicBezTo>
                  <a:pt x="103783" y="133518"/>
                  <a:pt x="104400" y="133706"/>
                  <a:pt x="104986" y="133706"/>
                </a:cubicBezTo>
                <a:cubicBezTo>
                  <a:pt x="107322" y="133706"/>
                  <a:pt x="109158" y="130711"/>
                  <a:pt x="107112" y="128610"/>
                </a:cubicBezTo>
                <a:cubicBezTo>
                  <a:pt x="106469" y="127950"/>
                  <a:pt x="105727" y="127671"/>
                  <a:pt x="105010" y="127671"/>
                </a:cubicBezTo>
                <a:close/>
                <a:moveTo>
                  <a:pt x="86823" y="138123"/>
                </a:moveTo>
                <a:cubicBezTo>
                  <a:pt x="85686" y="138123"/>
                  <a:pt x="84626" y="139327"/>
                  <a:pt x="85273" y="140621"/>
                </a:cubicBezTo>
                <a:lnTo>
                  <a:pt x="74525" y="151370"/>
                </a:lnTo>
                <a:lnTo>
                  <a:pt x="69747" y="151370"/>
                </a:lnTo>
                <a:lnTo>
                  <a:pt x="52652" y="168500"/>
                </a:lnTo>
                <a:lnTo>
                  <a:pt x="48284" y="168500"/>
                </a:lnTo>
                <a:lnTo>
                  <a:pt x="40879" y="175836"/>
                </a:lnTo>
                <a:lnTo>
                  <a:pt x="41459" y="179999"/>
                </a:lnTo>
                <a:lnTo>
                  <a:pt x="14161" y="207298"/>
                </a:lnTo>
                <a:lnTo>
                  <a:pt x="14809" y="207980"/>
                </a:lnTo>
                <a:lnTo>
                  <a:pt x="42483" y="180341"/>
                </a:lnTo>
                <a:lnTo>
                  <a:pt x="41903" y="176178"/>
                </a:lnTo>
                <a:lnTo>
                  <a:pt x="48659" y="169421"/>
                </a:lnTo>
                <a:lnTo>
                  <a:pt x="53027" y="169421"/>
                </a:lnTo>
                <a:lnTo>
                  <a:pt x="70157" y="152326"/>
                </a:lnTo>
                <a:lnTo>
                  <a:pt x="74900" y="152326"/>
                </a:lnTo>
                <a:lnTo>
                  <a:pt x="85922" y="141304"/>
                </a:lnTo>
                <a:cubicBezTo>
                  <a:pt x="86225" y="141485"/>
                  <a:pt x="86529" y="141565"/>
                  <a:pt x="86819" y="141565"/>
                </a:cubicBezTo>
                <a:cubicBezTo>
                  <a:pt x="88159" y="141565"/>
                  <a:pt x="89160" y="139855"/>
                  <a:pt x="88037" y="138676"/>
                </a:cubicBezTo>
                <a:cubicBezTo>
                  <a:pt x="87677" y="138289"/>
                  <a:pt x="87245" y="138123"/>
                  <a:pt x="86823" y="13812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51"/>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RESSOURCES</a:t>
            </a:r>
            <a:endParaRPr/>
          </a:p>
        </p:txBody>
      </p:sp>
      <p:sp>
        <p:nvSpPr>
          <p:cNvPr id="1722" name="Google Shape;1722;p51"/>
          <p:cNvSpPr txBox="1">
            <a:spLocks noGrp="1"/>
          </p:cNvSpPr>
          <p:nvPr>
            <p:ph type="subTitle" idx="2"/>
          </p:nvPr>
        </p:nvSpPr>
        <p:spPr>
          <a:xfrm>
            <a:off x="1682625" y="1355275"/>
            <a:ext cx="5779200" cy="5355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Avez-vous aimé les ressources de ce modèle ? Obtenez-les gratuitement sur nos autres sites Web :</a:t>
            </a:r>
            <a:endParaRPr/>
          </a:p>
        </p:txBody>
      </p:sp>
      <p:grpSp>
        <p:nvGrpSpPr>
          <p:cNvPr id="1723" name="Google Shape;1723;p51"/>
          <p:cNvGrpSpPr/>
          <p:nvPr/>
        </p:nvGrpSpPr>
        <p:grpSpPr>
          <a:xfrm>
            <a:off x="1611150" y="1050283"/>
            <a:ext cx="5921700" cy="192184"/>
            <a:chOff x="902597" y="1069304"/>
            <a:chExt cx="5921700" cy="192184"/>
          </a:xfrm>
        </p:grpSpPr>
        <p:grpSp>
          <p:nvGrpSpPr>
            <p:cNvPr id="1724" name="Google Shape;1724;p51"/>
            <p:cNvGrpSpPr/>
            <p:nvPr/>
          </p:nvGrpSpPr>
          <p:grpSpPr>
            <a:xfrm>
              <a:off x="902597" y="1069304"/>
              <a:ext cx="5864700" cy="192184"/>
              <a:chOff x="2335097" y="1069304"/>
              <a:chExt cx="5864700" cy="192184"/>
            </a:xfrm>
          </p:grpSpPr>
          <p:sp>
            <p:nvSpPr>
              <p:cNvPr id="1725" name="Google Shape;1725;p51"/>
              <p:cNvSpPr/>
              <p:nvPr/>
            </p:nvSpPr>
            <p:spPr>
              <a:xfrm rot="-2700000" flipH="1">
                <a:off x="4050840" y="1097509"/>
                <a:ext cx="136016" cy="135774"/>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6" name="Google Shape;1726;p51"/>
              <p:cNvCxnSpPr>
                <a:stCxn id="1727" idx="6"/>
                <a:endCxn id="1728" idx="2"/>
              </p:cNvCxnSpPr>
              <p:nvPr/>
            </p:nvCxnSpPr>
            <p:spPr>
              <a:xfrm rot="10800000">
                <a:off x="2392097" y="1164492"/>
                <a:ext cx="5807700" cy="900"/>
              </a:xfrm>
              <a:prstGeom prst="straightConnector1">
                <a:avLst/>
              </a:prstGeom>
              <a:noFill/>
              <a:ln w="9525" cap="flat" cmpd="sng">
                <a:solidFill>
                  <a:schemeClr val="lt1"/>
                </a:solidFill>
                <a:prstDash val="solid"/>
                <a:round/>
                <a:headEnd type="none" w="med" len="med"/>
                <a:tailEnd type="none" w="med" len="med"/>
              </a:ln>
            </p:spPr>
          </p:cxnSp>
          <p:sp>
            <p:nvSpPr>
              <p:cNvPr id="1728" name="Google Shape;1728;p51"/>
              <p:cNvSpPr/>
              <p:nvPr/>
            </p:nvSpPr>
            <p:spPr>
              <a:xfrm flipH="1">
                <a:off x="2335097" y="1135917"/>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7" name="Google Shape;1727;p51"/>
            <p:cNvSpPr/>
            <p:nvPr/>
          </p:nvSpPr>
          <p:spPr>
            <a:xfrm flipH="1">
              <a:off x="6767297" y="1136892"/>
              <a:ext cx="57000" cy="57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9" name="Google Shape;1729;p51"/>
          <p:cNvSpPr txBox="1">
            <a:spLocks noGrp="1"/>
          </p:cNvSpPr>
          <p:nvPr>
            <p:ph type="body" idx="1"/>
          </p:nvPr>
        </p:nvSpPr>
        <p:spPr>
          <a:xfrm>
            <a:off x="782850" y="1995825"/>
            <a:ext cx="3904500" cy="2591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2000" b="1"/>
              <a:t>Vecteur</a:t>
            </a:r>
            <a:endParaRPr sz="2000" b="1"/>
          </a:p>
          <a:p>
            <a:pPr marL="457200" lvl="0" indent="-317500" algn="l" rtl="0">
              <a:spcBef>
                <a:spcPts val="1000"/>
              </a:spcBef>
              <a:spcAft>
                <a:spcPts val="0"/>
              </a:spcAft>
              <a:buSzPts val="1400"/>
              <a:buChar char="●"/>
            </a:pPr>
            <a:r>
              <a:rPr lang="en" sz="1400">
                <a:solidFill>
                  <a:schemeClr val="hlink"/>
                </a:solidFill>
                <a:uFill>
                  <a:noFill/>
                </a:uFill>
                <a:hlinkClick r:id="rId3"/>
              </a:rPr>
              <a:t>Flat minimal technology twitch background</a:t>
            </a:r>
            <a:endParaRPr sz="1400"/>
          </a:p>
          <a:p>
            <a:pPr marL="0" lvl="0" indent="0" algn="l" rtl="0">
              <a:spcBef>
                <a:spcPts val="1000"/>
              </a:spcBef>
              <a:spcAft>
                <a:spcPts val="0"/>
              </a:spcAft>
              <a:buNone/>
            </a:pPr>
            <a:r>
              <a:rPr lang="en" sz="2000" b="1"/>
              <a:t>Photos</a:t>
            </a:r>
            <a:endParaRPr sz="2000" b="1"/>
          </a:p>
          <a:p>
            <a:pPr marL="457200" lvl="0" indent="-317500" algn="l" rtl="0">
              <a:spcBef>
                <a:spcPts val="1000"/>
              </a:spcBef>
              <a:spcAft>
                <a:spcPts val="0"/>
              </a:spcAft>
              <a:buSzPts val="1400"/>
              <a:buChar char="●"/>
            </a:pPr>
            <a:r>
              <a:rPr lang="en" sz="1400">
                <a:solidFill>
                  <a:schemeClr val="hlink"/>
                </a:solidFill>
                <a:uFill>
                  <a:noFill/>
                </a:uFill>
                <a:hlinkClick r:id="rId4"/>
              </a:rPr>
              <a:t>Beautiful women working together in a startup company</a:t>
            </a:r>
            <a:endParaRPr sz="1400"/>
          </a:p>
          <a:p>
            <a:pPr marL="457200" lvl="0" indent="-317500" algn="l" rtl="0">
              <a:spcBef>
                <a:spcPts val="1000"/>
              </a:spcBef>
              <a:spcAft>
                <a:spcPts val="0"/>
              </a:spcAft>
              <a:buSzPts val="1400"/>
              <a:buChar char="●"/>
            </a:pPr>
            <a:r>
              <a:rPr lang="en" sz="1400">
                <a:solidFill>
                  <a:schemeClr val="hlink"/>
                </a:solidFill>
                <a:uFill>
                  <a:noFill/>
                </a:uFill>
                <a:hlinkClick r:id="rId5"/>
              </a:rPr>
              <a:t>People working as a team company</a:t>
            </a:r>
            <a:endParaRPr sz="2000" b="1"/>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3"/>
        <p:cNvGrpSpPr/>
        <p:nvPr/>
      </p:nvGrpSpPr>
      <p:grpSpPr>
        <a:xfrm>
          <a:off x="0" y="0"/>
          <a:ext cx="0" cy="0"/>
          <a:chOff x="0" y="0"/>
          <a:chExt cx="0" cy="0"/>
        </a:xfrm>
      </p:grpSpPr>
      <p:sp>
        <p:nvSpPr>
          <p:cNvPr id="1734" name="Google Shape;1734;p5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735" name="Google Shape;1735;p5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736" name="Google Shape;1736;p5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40"/>
        <p:cNvGrpSpPr/>
        <p:nvPr/>
      </p:nvGrpSpPr>
      <p:grpSpPr>
        <a:xfrm>
          <a:off x="0" y="0"/>
          <a:ext cx="0" cy="0"/>
          <a:chOff x="0" y="0"/>
          <a:chExt cx="0" cy="0"/>
        </a:xfrm>
      </p:grpSpPr>
      <p:sp>
        <p:nvSpPr>
          <p:cNvPr id="1741" name="Google Shape;1741;p5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742" name="Google Shape;1742;p5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743" name="Google Shape;1743;p5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47"/>
        <p:cNvGrpSpPr/>
        <p:nvPr/>
      </p:nvGrpSpPr>
      <p:grpSpPr>
        <a:xfrm>
          <a:off x="0" y="0"/>
          <a:ext cx="0" cy="0"/>
          <a:chOff x="0" y="0"/>
          <a:chExt cx="0" cy="0"/>
        </a:xfrm>
      </p:grpSpPr>
      <p:sp>
        <p:nvSpPr>
          <p:cNvPr id="1748" name="Google Shape;1748;p5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749" name="Google Shape;1749;p5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Montserrat</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https://fonts.google.com/specimen/Montserrat</a:t>
            </a:r>
            <a:r>
              <a:rPr lang="en" sz="1100">
                <a:solidFill>
                  <a:srgbClr val="FFFFFF"/>
                </a:solidFill>
              </a:rPr>
              <a:t>)</a:t>
            </a:r>
            <a:endParaRPr sz="1100">
              <a:solidFill>
                <a:srgbClr val="FFFFFF"/>
              </a:solidFill>
            </a:endParaRPr>
          </a:p>
          <a:p>
            <a:pPr marL="0" lvl="0" indent="0" algn="l" rtl="0">
              <a:lnSpc>
                <a:spcPct val="115000"/>
              </a:lnSpc>
              <a:spcBef>
                <a:spcPts val="0"/>
              </a:spcBef>
              <a:spcAft>
                <a:spcPts val="0"/>
              </a:spcAft>
              <a:buNone/>
            </a:pPr>
            <a:endParaRPr sz="1100">
              <a:solidFill>
                <a:srgbClr val="FFFFFF"/>
              </a:solidFill>
            </a:endParaRPr>
          </a:p>
        </p:txBody>
      </p:sp>
      <p:sp>
        <p:nvSpPr>
          <p:cNvPr id="1750" name="Google Shape;1750;p54"/>
          <p:cNvSpPr/>
          <p:nvPr/>
        </p:nvSpPr>
        <p:spPr>
          <a:xfrm>
            <a:off x="3645388" y="2988225"/>
            <a:ext cx="791400" cy="754200"/>
          </a:xfrm>
          <a:prstGeom prst="roundRect">
            <a:avLst>
              <a:gd name="adj" fmla="val 16667"/>
            </a:avLst>
          </a:prstGeom>
          <a:solidFill>
            <a:srgbClr val="F6F6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4707207" y="2988225"/>
            <a:ext cx="791400" cy="754200"/>
          </a:xfrm>
          <a:prstGeom prst="roundRect">
            <a:avLst>
              <a:gd name="adj" fmla="val 16667"/>
            </a:avLst>
          </a:prstGeom>
          <a:solidFill>
            <a:srgbClr val="4E5EA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#f6f6ff</a:t>
            </a:r>
            <a:endParaRPr sz="1000">
              <a:solidFill>
                <a:schemeClr val="dk1"/>
              </a:solidFill>
            </a:endParaRPr>
          </a:p>
        </p:txBody>
      </p:sp>
      <p:sp>
        <p:nvSpPr>
          <p:cNvPr id="1753" name="Google Shape;1753;p54"/>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#4e5ea3</a:t>
            </a:r>
            <a:endParaRPr sz="1000">
              <a:solidFill>
                <a:srgbClr val="FFFFFF"/>
              </a:solidFill>
            </a:endParaRPr>
          </a:p>
        </p:txBody>
      </p:sp>
      <p:sp>
        <p:nvSpPr>
          <p:cNvPr id="1754" name="Google Shape;1754;p5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58"/>
        <p:cNvGrpSpPr/>
        <p:nvPr/>
      </p:nvGrpSpPr>
      <p:grpSpPr>
        <a:xfrm>
          <a:off x="0" y="0"/>
          <a:ext cx="0" cy="0"/>
          <a:chOff x="0" y="0"/>
          <a:chExt cx="0" cy="0"/>
        </a:xfrm>
      </p:grpSpPr>
      <p:sp>
        <p:nvSpPr>
          <p:cNvPr id="1759" name="Google Shape;1759;p5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sp>
        <p:nvSpPr>
          <p:cNvPr id="1760" name="Google Shape;1760;p5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761" name="Google Shape;1761;p55"/>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762" name="Google Shape;1762;p5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763" name="Google Shape;1763;p5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764" name="Google Shape;1764;p5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765" name="Google Shape;1765;p5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766" name="Google Shape;1766;p55"/>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767" name="Google Shape;1767;p55"/>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768" name="Google Shape;1768;p55"/>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769" name="Google Shape;1769;p55"/>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770" name="Google Shape;1770;p5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4"/>
        <p:cNvGrpSpPr/>
        <p:nvPr/>
      </p:nvGrpSpPr>
      <p:grpSpPr>
        <a:xfrm>
          <a:off x="0" y="0"/>
          <a:ext cx="0" cy="0"/>
          <a:chOff x="0" y="0"/>
          <a:chExt cx="0" cy="0"/>
        </a:xfrm>
      </p:grpSpPr>
      <p:sp>
        <p:nvSpPr>
          <p:cNvPr id="1775" name="Google Shape;1775;p5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776" name="Google Shape;1776;p56"/>
          <p:cNvGrpSpPr/>
          <p:nvPr/>
        </p:nvGrpSpPr>
        <p:grpSpPr>
          <a:xfrm>
            <a:off x="5156078" y="3085736"/>
            <a:ext cx="474294" cy="551291"/>
            <a:chOff x="4727025" y="1332775"/>
            <a:chExt cx="59900" cy="69625"/>
          </a:xfrm>
        </p:grpSpPr>
        <p:sp>
          <p:nvSpPr>
            <p:cNvPr id="1777" name="Google Shape;1777;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56"/>
          <p:cNvGrpSpPr/>
          <p:nvPr/>
        </p:nvGrpSpPr>
        <p:grpSpPr>
          <a:xfrm>
            <a:off x="5769734" y="2314340"/>
            <a:ext cx="555653" cy="557031"/>
            <a:chOff x="4820425" y="1329900"/>
            <a:chExt cx="70175" cy="70350"/>
          </a:xfrm>
        </p:grpSpPr>
        <p:sp>
          <p:nvSpPr>
            <p:cNvPr id="1780" name="Google Shape;1780;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56"/>
          <p:cNvGrpSpPr/>
          <p:nvPr/>
        </p:nvGrpSpPr>
        <p:grpSpPr>
          <a:xfrm>
            <a:off x="6396103" y="2318845"/>
            <a:ext cx="582574" cy="533871"/>
            <a:chOff x="4903200" y="1331525"/>
            <a:chExt cx="73575" cy="67425"/>
          </a:xfrm>
        </p:grpSpPr>
        <p:sp>
          <p:nvSpPr>
            <p:cNvPr id="1785" name="Google Shape;1785;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56"/>
          <p:cNvGrpSpPr/>
          <p:nvPr/>
        </p:nvGrpSpPr>
        <p:grpSpPr>
          <a:xfrm>
            <a:off x="5755581" y="3078709"/>
            <a:ext cx="583960" cy="565345"/>
            <a:chOff x="4815575" y="1416800"/>
            <a:chExt cx="73750" cy="71400"/>
          </a:xfrm>
        </p:grpSpPr>
        <p:sp>
          <p:nvSpPr>
            <p:cNvPr id="1788" name="Google Shape;1788;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56"/>
          <p:cNvGrpSpPr/>
          <p:nvPr/>
        </p:nvGrpSpPr>
        <p:grpSpPr>
          <a:xfrm>
            <a:off x="6390362" y="3108896"/>
            <a:ext cx="589898" cy="504970"/>
            <a:chOff x="4902475" y="1418875"/>
            <a:chExt cx="74500" cy="63775"/>
          </a:xfrm>
        </p:grpSpPr>
        <p:sp>
          <p:nvSpPr>
            <p:cNvPr id="1792" name="Google Shape;1792;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6"/>
          <p:cNvGrpSpPr/>
          <p:nvPr/>
        </p:nvGrpSpPr>
        <p:grpSpPr>
          <a:xfrm>
            <a:off x="5765577" y="3826000"/>
            <a:ext cx="563967" cy="567127"/>
            <a:chOff x="4818100" y="1507675"/>
            <a:chExt cx="71225" cy="71625"/>
          </a:xfrm>
        </p:grpSpPr>
        <p:sp>
          <p:nvSpPr>
            <p:cNvPr id="1795" name="Google Shape;1795;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6"/>
          <p:cNvGrpSpPr/>
          <p:nvPr/>
        </p:nvGrpSpPr>
        <p:grpSpPr>
          <a:xfrm>
            <a:off x="5079075" y="3829461"/>
            <a:ext cx="628301" cy="588505"/>
            <a:chOff x="4721450" y="1509475"/>
            <a:chExt cx="79350" cy="74325"/>
          </a:xfrm>
        </p:grpSpPr>
        <p:sp>
          <p:nvSpPr>
            <p:cNvPr id="1800" name="Google Shape;1800;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56"/>
          <p:cNvGrpSpPr/>
          <p:nvPr/>
        </p:nvGrpSpPr>
        <p:grpSpPr>
          <a:xfrm>
            <a:off x="6424608" y="3814027"/>
            <a:ext cx="557038" cy="562772"/>
            <a:chOff x="4906800" y="1507500"/>
            <a:chExt cx="70350" cy="71075"/>
          </a:xfrm>
        </p:grpSpPr>
        <p:sp>
          <p:nvSpPr>
            <p:cNvPr id="1805" name="Google Shape;1805;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6"/>
          <p:cNvGrpSpPr/>
          <p:nvPr/>
        </p:nvGrpSpPr>
        <p:grpSpPr>
          <a:xfrm>
            <a:off x="4462216" y="2340963"/>
            <a:ext cx="517934" cy="517934"/>
            <a:chOff x="3736598" y="2170606"/>
            <a:chExt cx="404889" cy="404889"/>
          </a:xfrm>
        </p:grpSpPr>
        <p:sp>
          <p:nvSpPr>
            <p:cNvPr id="1811" name="Google Shape;1811;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56"/>
          <p:cNvGrpSpPr/>
          <p:nvPr/>
        </p:nvGrpSpPr>
        <p:grpSpPr>
          <a:xfrm>
            <a:off x="3729277" y="2341061"/>
            <a:ext cx="586986" cy="517740"/>
            <a:chOff x="3161917" y="2170682"/>
            <a:chExt cx="458870" cy="404737"/>
          </a:xfrm>
        </p:grpSpPr>
        <p:sp>
          <p:nvSpPr>
            <p:cNvPr id="1816" name="Google Shape;1816;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56"/>
          <p:cNvGrpSpPr/>
          <p:nvPr/>
        </p:nvGrpSpPr>
        <p:grpSpPr>
          <a:xfrm>
            <a:off x="3752299" y="3102400"/>
            <a:ext cx="540943" cy="517963"/>
            <a:chOff x="3179914" y="2889488"/>
            <a:chExt cx="422876" cy="404911"/>
          </a:xfrm>
        </p:grpSpPr>
        <p:sp>
          <p:nvSpPr>
            <p:cNvPr id="1820" name="Google Shape;1820;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6"/>
          <p:cNvGrpSpPr/>
          <p:nvPr/>
        </p:nvGrpSpPr>
        <p:grpSpPr>
          <a:xfrm>
            <a:off x="4453093" y="3102358"/>
            <a:ext cx="536180" cy="518047"/>
            <a:chOff x="3729467" y="2889422"/>
            <a:chExt cx="419153" cy="404977"/>
          </a:xfrm>
        </p:grpSpPr>
        <p:sp>
          <p:nvSpPr>
            <p:cNvPr id="1827" name="Google Shape;1827;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56"/>
          <p:cNvGrpSpPr/>
          <p:nvPr/>
        </p:nvGrpSpPr>
        <p:grpSpPr>
          <a:xfrm>
            <a:off x="1990126" y="3445787"/>
            <a:ext cx="965351" cy="134611"/>
            <a:chOff x="4411970" y="2962952"/>
            <a:chExt cx="706544" cy="104212"/>
          </a:xfrm>
        </p:grpSpPr>
        <p:sp>
          <p:nvSpPr>
            <p:cNvPr id="1835" name="Google Shape;183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56"/>
          <p:cNvGrpSpPr/>
          <p:nvPr/>
        </p:nvGrpSpPr>
        <p:grpSpPr>
          <a:xfrm>
            <a:off x="1990126" y="3041077"/>
            <a:ext cx="960158" cy="289172"/>
            <a:chOff x="4411970" y="2726085"/>
            <a:chExt cx="643107" cy="193659"/>
          </a:xfrm>
        </p:grpSpPr>
        <p:sp>
          <p:nvSpPr>
            <p:cNvPr id="1840" name="Google Shape;184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56"/>
          <p:cNvGrpSpPr/>
          <p:nvPr/>
        </p:nvGrpSpPr>
        <p:grpSpPr>
          <a:xfrm>
            <a:off x="998624" y="3295400"/>
            <a:ext cx="811503" cy="252584"/>
            <a:chOff x="4411970" y="4340222"/>
            <a:chExt cx="779467" cy="242683"/>
          </a:xfrm>
        </p:grpSpPr>
        <p:sp>
          <p:nvSpPr>
            <p:cNvPr id="1844" name="Google Shape;184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56"/>
          <p:cNvGrpSpPr/>
          <p:nvPr/>
        </p:nvGrpSpPr>
        <p:grpSpPr>
          <a:xfrm>
            <a:off x="1990126" y="2709308"/>
            <a:ext cx="965160" cy="216230"/>
            <a:chOff x="4411970" y="2468674"/>
            <a:chExt cx="747317" cy="167425"/>
          </a:xfrm>
        </p:grpSpPr>
        <p:sp>
          <p:nvSpPr>
            <p:cNvPr id="1848" name="Google Shape;184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0" name="Google Shape;1850;p5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 name="Google Shape;1851;p56"/>
          <p:cNvGrpSpPr/>
          <p:nvPr/>
        </p:nvGrpSpPr>
        <p:grpSpPr>
          <a:xfrm>
            <a:off x="997692" y="2334687"/>
            <a:ext cx="1959041" cy="208784"/>
            <a:chOff x="6336019" y="3733725"/>
            <a:chExt cx="2566206" cy="351310"/>
          </a:xfrm>
        </p:grpSpPr>
        <p:sp>
          <p:nvSpPr>
            <p:cNvPr id="1852" name="Google Shape;1852;p5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56"/>
          <p:cNvGrpSpPr/>
          <p:nvPr/>
        </p:nvGrpSpPr>
        <p:grpSpPr>
          <a:xfrm>
            <a:off x="1990126" y="3950602"/>
            <a:ext cx="946551" cy="153200"/>
            <a:chOff x="4404545" y="3301592"/>
            <a:chExt cx="782403" cy="129272"/>
          </a:xfrm>
        </p:grpSpPr>
        <p:sp>
          <p:nvSpPr>
            <p:cNvPr id="1857" name="Google Shape;1857;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56"/>
          <p:cNvGrpSpPr/>
          <p:nvPr/>
        </p:nvGrpSpPr>
        <p:grpSpPr>
          <a:xfrm>
            <a:off x="1990126" y="3695937"/>
            <a:ext cx="962257" cy="139127"/>
            <a:chOff x="4411970" y="3131459"/>
            <a:chExt cx="710520" cy="117397"/>
          </a:xfrm>
        </p:grpSpPr>
        <p:sp>
          <p:nvSpPr>
            <p:cNvPr id="1860" name="Google Shape;1860;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2" name="Google Shape;1862;p5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 name="Google Shape;1863;p56"/>
          <p:cNvGrpSpPr/>
          <p:nvPr/>
        </p:nvGrpSpPr>
        <p:grpSpPr>
          <a:xfrm>
            <a:off x="990271" y="3621603"/>
            <a:ext cx="823838" cy="458988"/>
            <a:chOff x="4411970" y="1801825"/>
            <a:chExt cx="734586" cy="409262"/>
          </a:xfrm>
        </p:grpSpPr>
        <p:sp>
          <p:nvSpPr>
            <p:cNvPr id="1864" name="Google Shape;1864;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6"/>
          <p:cNvGrpSpPr/>
          <p:nvPr/>
        </p:nvGrpSpPr>
        <p:grpSpPr>
          <a:xfrm>
            <a:off x="3095243" y="2339173"/>
            <a:ext cx="521514" cy="521514"/>
            <a:chOff x="5681300" y="2527788"/>
            <a:chExt cx="805800" cy="805800"/>
          </a:xfrm>
        </p:grpSpPr>
        <p:sp>
          <p:nvSpPr>
            <p:cNvPr id="1867" name="Google Shape;1867;p5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56"/>
          <p:cNvGrpSpPr/>
          <p:nvPr/>
        </p:nvGrpSpPr>
        <p:grpSpPr>
          <a:xfrm>
            <a:off x="3089483" y="3094865"/>
            <a:ext cx="533033" cy="533033"/>
            <a:chOff x="4049800" y="640400"/>
            <a:chExt cx="858900" cy="858900"/>
          </a:xfrm>
        </p:grpSpPr>
        <p:sp>
          <p:nvSpPr>
            <p:cNvPr id="1870" name="Google Shape;1870;p5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56"/>
          <p:cNvGrpSpPr/>
          <p:nvPr/>
        </p:nvGrpSpPr>
        <p:grpSpPr>
          <a:xfrm>
            <a:off x="3014966" y="3772543"/>
            <a:ext cx="682068" cy="682068"/>
            <a:chOff x="5080188" y="927900"/>
            <a:chExt cx="961200" cy="961200"/>
          </a:xfrm>
        </p:grpSpPr>
        <p:sp>
          <p:nvSpPr>
            <p:cNvPr id="1873" name="Google Shape;1873;p5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56"/>
          <p:cNvGrpSpPr/>
          <p:nvPr/>
        </p:nvGrpSpPr>
        <p:grpSpPr>
          <a:xfrm>
            <a:off x="4478465" y="3869234"/>
            <a:ext cx="505650" cy="504006"/>
            <a:chOff x="6039282" y="1042577"/>
            <a:chExt cx="734315" cy="731929"/>
          </a:xfrm>
        </p:grpSpPr>
        <p:sp>
          <p:nvSpPr>
            <p:cNvPr id="1882" name="Google Shape;188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56"/>
          <p:cNvGrpSpPr/>
          <p:nvPr/>
        </p:nvGrpSpPr>
        <p:grpSpPr>
          <a:xfrm>
            <a:off x="5091067" y="2298862"/>
            <a:ext cx="567744" cy="602136"/>
            <a:chOff x="1825800" y="1651625"/>
            <a:chExt cx="539989" cy="571775"/>
          </a:xfrm>
        </p:grpSpPr>
        <p:sp>
          <p:nvSpPr>
            <p:cNvPr id="1904" name="Google Shape;1904;p5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56"/>
          <p:cNvGrpSpPr/>
          <p:nvPr/>
        </p:nvGrpSpPr>
        <p:grpSpPr>
          <a:xfrm>
            <a:off x="3765995" y="3855579"/>
            <a:ext cx="508123" cy="507955"/>
            <a:chOff x="1897577" y="2802432"/>
            <a:chExt cx="492176" cy="492014"/>
          </a:xfrm>
        </p:grpSpPr>
        <p:sp>
          <p:nvSpPr>
            <p:cNvPr id="1909" name="Google Shape;1909;p5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56"/>
          <p:cNvGrpSpPr/>
          <p:nvPr/>
        </p:nvGrpSpPr>
        <p:grpSpPr>
          <a:xfrm>
            <a:off x="997525" y="4169123"/>
            <a:ext cx="809227" cy="200842"/>
            <a:chOff x="2013045" y="4813233"/>
            <a:chExt cx="921986" cy="228854"/>
          </a:xfrm>
        </p:grpSpPr>
        <p:sp>
          <p:nvSpPr>
            <p:cNvPr id="1922" name="Google Shape;1922;p5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56"/>
          <p:cNvGrpSpPr/>
          <p:nvPr/>
        </p:nvGrpSpPr>
        <p:grpSpPr>
          <a:xfrm>
            <a:off x="1005985" y="2656004"/>
            <a:ext cx="792421" cy="269941"/>
            <a:chOff x="1046767" y="4756633"/>
            <a:chExt cx="859646" cy="292841"/>
          </a:xfrm>
        </p:grpSpPr>
        <p:sp>
          <p:nvSpPr>
            <p:cNvPr id="1925" name="Google Shape;1925;p5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8" name="Google Shape;1928;p5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2" name="Google Shape;1932;p56"/>
          <p:cNvGrpSpPr/>
          <p:nvPr/>
        </p:nvGrpSpPr>
        <p:grpSpPr>
          <a:xfrm>
            <a:off x="7141841" y="2550562"/>
            <a:ext cx="166473" cy="141497"/>
            <a:chOff x="4660325" y="1866850"/>
            <a:chExt cx="68350" cy="58100"/>
          </a:xfrm>
        </p:grpSpPr>
        <p:sp>
          <p:nvSpPr>
            <p:cNvPr id="1933" name="Google Shape;1933;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 name="Google Shape;1935;p56"/>
          <p:cNvGrpSpPr/>
          <p:nvPr/>
        </p:nvGrpSpPr>
        <p:grpSpPr>
          <a:xfrm>
            <a:off x="7451186" y="2576286"/>
            <a:ext cx="162515" cy="90049"/>
            <a:chOff x="4791775" y="1877500"/>
            <a:chExt cx="66725" cy="36975"/>
          </a:xfrm>
        </p:grpSpPr>
        <p:sp>
          <p:nvSpPr>
            <p:cNvPr id="1936" name="Google Shape;1936;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56"/>
          <p:cNvGrpSpPr/>
          <p:nvPr/>
        </p:nvGrpSpPr>
        <p:grpSpPr>
          <a:xfrm>
            <a:off x="7772899" y="2576286"/>
            <a:ext cx="144979" cy="90049"/>
            <a:chOff x="4923925" y="1877500"/>
            <a:chExt cx="59525" cy="36975"/>
          </a:xfrm>
        </p:grpSpPr>
        <p:sp>
          <p:nvSpPr>
            <p:cNvPr id="1939" name="Google Shape;1939;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 name="Google Shape;1941;p56"/>
          <p:cNvGrpSpPr/>
          <p:nvPr/>
        </p:nvGrpSpPr>
        <p:grpSpPr>
          <a:xfrm>
            <a:off x="8067390" y="2558477"/>
            <a:ext cx="141447" cy="125667"/>
            <a:chOff x="5058450" y="1870100"/>
            <a:chExt cx="58075" cy="51600"/>
          </a:xfrm>
        </p:grpSpPr>
        <p:sp>
          <p:nvSpPr>
            <p:cNvPr id="1942" name="Google Shape;1942;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 name="Google Shape;1944;p56"/>
          <p:cNvGrpSpPr/>
          <p:nvPr/>
        </p:nvGrpSpPr>
        <p:grpSpPr>
          <a:xfrm>
            <a:off x="7481905" y="2980885"/>
            <a:ext cx="101077" cy="107645"/>
            <a:chOff x="4811425" y="2065025"/>
            <a:chExt cx="41500" cy="44200"/>
          </a:xfrm>
        </p:grpSpPr>
        <p:sp>
          <p:nvSpPr>
            <p:cNvPr id="1945" name="Google Shape;1945;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56"/>
          <p:cNvGrpSpPr/>
          <p:nvPr/>
        </p:nvGrpSpPr>
        <p:grpSpPr>
          <a:xfrm>
            <a:off x="7774342" y="2981098"/>
            <a:ext cx="120867" cy="107218"/>
            <a:chOff x="4929875" y="2065025"/>
            <a:chExt cx="49625" cy="44025"/>
          </a:xfrm>
        </p:grpSpPr>
        <p:sp>
          <p:nvSpPr>
            <p:cNvPr id="1948" name="Google Shape;1948;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 name="Google Shape;1950;p56"/>
          <p:cNvGrpSpPr/>
          <p:nvPr/>
        </p:nvGrpSpPr>
        <p:grpSpPr>
          <a:xfrm>
            <a:off x="8103011" y="2984112"/>
            <a:ext cx="70206" cy="101191"/>
            <a:chOff x="5083925" y="2066350"/>
            <a:chExt cx="28825" cy="41550"/>
          </a:xfrm>
        </p:grpSpPr>
        <p:sp>
          <p:nvSpPr>
            <p:cNvPr id="1951" name="Google Shape;1951;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56"/>
          <p:cNvGrpSpPr/>
          <p:nvPr/>
        </p:nvGrpSpPr>
        <p:grpSpPr>
          <a:xfrm>
            <a:off x="7134565" y="2999759"/>
            <a:ext cx="181026" cy="69896"/>
            <a:chOff x="4659775" y="2072775"/>
            <a:chExt cx="74325" cy="28700"/>
          </a:xfrm>
        </p:grpSpPr>
        <p:sp>
          <p:nvSpPr>
            <p:cNvPr id="1954" name="Google Shape;1954;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 name="Google Shape;1957;p56"/>
          <p:cNvGrpSpPr/>
          <p:nvPr/>
        </p:nvGrpSpPr>
        <p:grpSpPr>
          <a:xfrm>
            <a:off x="8054421" y="2790324"/>
            <a:ext cx="167387" cy="89197"/>
            <a:chOff x="4662475" y="1976500"/>
            <a:chExt cx="68725" cy="36625"/>
          </a:xfrm>
        </p:grpSpPr>
        <p:sp>
          <p:nvSpPr>
            <p:cNvPr id="1958" name="Google Shape;1958;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6"/>
          <p:cNvGrpSpPr/>
          <p:nvPr/>
        </p:nvGrpSpPr>
        <p:grpSpPr>
          <a:xfrm>
            <a:off x="7751326" y="2793764"/>
            <a:ext cx="166899" cy="82317"/>
            <a:chOff x="4920150" y="1977875"/>
            <a:chExt cx="68525" cy="33800"/>
          </a:xfrm>
        </p:grpSpPr>
        <p:sp>
          <p:nvSpPr>
            <p:cNvPr id="1962" name="Google Shape;1962;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56"/>
          <p:cNvGrpSpPr/>
          <p:nvPr/>
        </p:nvGrpSpPr>
        <p:grpSpPr>
          <a:xfrm>
            <a:off x="7162483" y="3197682"/>
            <a:ext cx="125190" cy="127859"/>
            <a:chOff x="4676550" y="2160575"/>
            <a:chExt cx="51400" cy="52500"/>
          </a:xfrm>
        </p:grpSpPr>
        <p:sp>
          <p:nvSpPr>
            <p:cNvPr id="1966" name="Google Shape;1966;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56"/>
          <p:cNvGrpSpPr/>
          <p:nvPr/>
        </p:nvGrpSpPr>
        <p:grpSpPr>
          <a:xfrm>
            <a:off x="7459741" y="3204714"/>
            <a:ext cx="145405" cy="113794"/>
            <a:chOff x="4768325" y="2163475"/>
            <a:chExt cx="59700" cy="46725"/>
          </a:xfrm>
        </p:grpSpPr>
        <p:sp>
          <p:nvSpPr>
            <p:cNvPr id="1970" name="Google Shape;1970;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2" name="Google Shape;1972;p5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8" name="Google Shape;1978;p56"/>
          <p:cNvGrpSpPr/>
          <p:nvPr/>
        </p:nvGrpSpPr>
        <p:grpSpPr>
          <a:xfrm>
            <a:off x="7476059" y="3459808"/>
            <a:ext cx="112768" cy="106853"/>
            <a:chOff x="4768575" y="2253950"/>
            <a:chExt cx="46300" cy="43875"/>
          </a:xfrm>
        </p:grpSpPr>
        <p:sp>
          <p:nvSpPr>
            <p:cNvPr id="1979" name="Google Shape;1979;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 name="Google Shape;1981;p56"/>
          <p:cNvGrpSpPr/>
          <p:nvPr/>
        </p:nvGrpSpPr>
        <p:grpSpPr>
          <a:xfrm>
            <a:off x="7775682" y="3948834"/>
            <a:ext cx="118187" cy="146246"/>
            <a:chOff x="4960900" y="2433225"/>
            <a:chExt cx="48525" cy="60050"/>
          </a:xfrm>
        </p:grpSpPr>
        <p:sp>
          <p:nvSpPr>
            <p:cNvPr id="1982" name="Google Shape;1982;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56"/>
          <p:cNvGrpSpPr/>
          <p:nvPr/>
        </p:nvGrpSpPr>
        <p:grpSpPr>
          <a:xfrm>
            <a:off x="7464247" y="4212895"/>
            <a:ext cx="136394" cy="143810"/>
            <a:chOff x="4854075" y="2527625"/>
            <a:chExt cx="56000" cy="59050"/>
          </a:xfrm>
        </p:grpSpPr>
        <p:sp>
          <p:nvSpPr>
            <p:cNvPr id="1985" name="Google Shape;1985;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7" name="Google Shape;1987;p5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 name="Google Shape;1990;p56"/>
          <p:cNvGrpSpPr/>
          <p:nvPr/>
        </p:nvGrpSpPr>
        <p:grpSpPr>
          <a:xfrm>
            <a:off x="8088458" y="3676639"/>
            <a:ext cx="99312" cy="160797"/>
            <a:chOff x="5059700" y="2334775"/>
            <a:chExt cx="40775" cy="66025"/>
          </a:xfrm>
        </p:grpSpPr>
        <p:sp>
          <p:nvSpPr>
            <p:cNvPr id="1991" name="Google Shape;1991;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6"/>
          <p:cNvGrpSpPr/>
          <p:nvPr/>
        </p:nvGrpSpPr>
        <p:grpSpPr>
          <a:xfrm>
            <a:off x="8045622" y="3941771"/>
            <a:ext cx="184984" cy="160371"/>
            <a:chOff x="5037700" y="2430325"/>
            <a:chExt cx="75950" cy="65850"/>
          </a:xfrm>
        </p:grpSpPr>
        <p:sp>
          <p:nvSpPr>
            <p:cNvPr id="2001" name="Google Shape;2001;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56"/>
          <p:cNvGrpSpPr/>
          <p:nvPr/>
        </p:nvGrpSpPr>
        <p:grpSpPr>
          <a:xfrm>
            <a:off x="7465128" y="3708223"/>
            <a:ext cx="173014" cy="97629"/>
            <a:chOff x="4756975" y="2341800"/>
            <a:chExt cx="91975" cy="51925"/>
          </a:xfrm>
        </p:grpSpPr>
        <p:sp>
          <p:nvSpPr>
            <p:cNvPr id="2004" name="Google Shape;2004;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56"/>
          <p:cNvGrpSpPr/>
          <p:nvPr/>
        </p:nvGrpSpPr>
        <p:grpSpPr>
          <a:xfrm>
            <a:off x="7732065" y="4196920"/>
            <a:ext cx="212497" cy="175761"/>
            <a:chOff x="4943575" y="2516350"/>
            <a:chExt cx="98675" cy="81700"/>
          </a:xfrm>
        </p:grpSpPr>
        <p:sp>
          <p:nvSpPr>
            <p:cNvPr id="2025" name="Google Shape;2025;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3" name="Google Shape;2103;p5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 name="Google Shape;1265;p37">
            <a:extLst>
              <a:ext uri="{FF2B5EF4-FFF2-40B4-BE49-F238E27FC236}">
                <a16:creationId xmlns:a16="http://schemas.microsoft.com/office/drawing/2014/main" id="{5FC34862-1BD6-E813-F303-7C8E17EA4420}"/>
              </a:ext>
            </a:extLst>
          </p:cNvPr>
          <p:cNvSpPr txBox="1">
            <a:spLocks noGrp="1"/>
          </p:cNvSpPr>
          <p:nvPr>
            <p:ph type="title"/>
          </p:nvPr>
        </p:nvSpPr>
        <p:spPr>
          <a:xfrm>
            <a:off x="782850" y="302312"/>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Allgemeiner Aufbau</a:t>
            </a:r>
            <a:endParaRPr dirty="0"/>
          </a:p>
        </p:txBody>
      </p:sp>
      <p:pic>
        <p:nvPicPr>
          <p:cNvPr id="2" name="Grafik 1">
            <a:extLst>
              <a:ext uri="{FF2B5EF4-FFF2-40B4-BE49-F238E27FC236}">
                <a16:creationId xmlns:a16="http://schemas.microsoft.com/office/drawing/2014/main" id="{D67C825C-4B53-C4A6-439A-1A070147F42A}"/>
              </a:ext>
            </a:extLst>
          </p:cNvPr>
          <p:cNvPicPr>
            <a:picLocks noChangeAspect="1"/>
          </p:cNvPicPr>
          <p:nvPr/>
        </p:nvPicPr>
        <p:blipFill rotWithShape="1">
          <a:blip r:embed="rId3"/>
          <a:srcRect b="67477"/>
          <a:stretch/>
        </p:blipFill>
        <p:spPr>
          <a:xfrm>
            <a:off x="440312" y="1184959"/>
            <a:ext cx="7991825" cy="3152406"/>
          </a:xfrm>
          <a:prstGeom prst="rect">
            <a:avLst/>
          </a:prstGeom>
        </p:spPr>
      </p:pic>
    </p:spTree>
    <p:extLst>
      <p:ext uri="{BB962C8B-B14F-4D97-AF65-F5344CB8AC3E}">
        <p14:creationId xmlns:p14="http://schemas.microsoft.com/office/powerpoint/2010/main" val="9899528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111"/>
        <p:cNvGrpSpPr/>
        <p:nvPr/>
      </p:nvGrpSpPr>
      <p:grpSpPr>
        <a:xfrm>
          <a:off x="0" y="0"/>
          <a:ext cx="0" cy="0"/>
          <a:chOff x="0" y="0"/>
          <a:chExt cx="0" cy="0"/>
        </a:xfrm>
      </p:grpSpPr>
      <p:grpSp>
        <p:nvGrpSpPr>
          <p:cNvPr id="2112" name="Google Shape;2112;p57"/>
          <p:cNvGrpSpPr/>
          <p:nvPr/>
        </p:nvGrpSpPr>
        <p:grpSpPr>
          <a:xfrm>
            <a:off x="6647587" y="3567393"/>
            <a:ext cx="560636" cy="516497"/>
            <a:chOff x="6652051" y="3714143"/>
            <a:chExt cx="560636" cy="516497"/>
          </a:xfrm>
        </p:grpSpPr>
        <p:grpSp>
          <p:nvGrpSpPr>
            <p:cNvPr id="2113" name="Google Shape;2113;p57"/>
            <p:cNvGrpSpPr/>
            <p:nvPr/>
          </p:nvGrpSpPr>
          <p:grpSpPr>
            <a:xfrm>
              <a:off x="6669657" y="3716715"/>
              <a:ext cx="466768" cy="464314"/>
              <a:chOff x="3139766" y="765669"/>
              <a:chExt cx="886380" cy="881888"/>
            </a:xfrm>
          </p:grpSpPr>
          <p:grpSp>
            <p:nvGrpSpPr>
              <p:cNvPr id="2114" name="Google Shape;2114;p57"/>
              <p:cNvGrpSpPr/>
              <p:nvPr/>
            </p:nvGrpSpPr>
            <p:grpSpPr>
              <a:xfrm>
                <a:off x="3139766" y="765669"/>
                <a:ext cx="886380" cy="881888"/>
                <a:chOff x="3139766" y="765669"/>
                <a:chExt cx="886380" cy="881888"/>
              </a:xfrm>
            </p:grpSpPr>
            <p:sp>
              <p:nvSpPr>
                <p:cNvPr id="2115" name="Google Shape;2115;p5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4" name="Google Shape;2124;p5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8" name="Google Shape;2128;p5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 name="Google Shape;2129;p57"/>
          <p:cNvGrpSpPr/>
          <p:nvPr/>
        </p:nvGrpSpPr>
        <p:grpSpPr>
          <a:xfrm>
            <a:off x="7646296" y="3047976"/>
            <a:ext cx="104231" cy="320340"/>
            <a:chOff x="7564426" y="3224343"/>
            <a:chExt cx="119985" cy="368801"/>
          </a:xfrm>
        </p:grpSpPr>
        <p:sp>
          <p:nvSpPr>
            <p:cNvPr id="2130" name="Google Shape;2130;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57"/>
          <p:cNvGrpSpPr/>
          <p:nvPr/>
        </p:nvGrpSpPr>
        <p:grpSpPr>
          <a:xfrm>
            <a:off x="7345785" y="3042077"/>
            <a:ext cx="189489" cy="332132"/>
            <a:chOff x="8370831" y="3202002"/>
            <a:chExt cx="218129" cy="382376"/>
          </a:xfrm>
        </p:grpSpPr>
        <p:sp>
          <p:nvSpPr>
            <p:cNvPr id="2133" name="Google Shape;2133;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57"/>
          <p:cNvGrpSpPr/>
          <p:nvPr/>
        </p:nvGrpSpPr>
        <p:grpSpPr>
          <a:xfrm>
            <a:off x="8069174" y="3453209"/>
            <a:ext cx="309429" cy="267000"/>
            <a:chOff x="6742064" y="3750480"/>
            <a:chExt cx="399315" cy="344560"/>
          </a:xfrm>
        </p:grpSpPr>
        <p:sp>
          <p:nvSpPr>
            <p:cNvPr id="2136" name="Google Shape;2136;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 name="Google Shape;2138;p57"/>
          <p:cNvGrpSpPr/>
          <p:nvPr/>
        </p:nvGrpSpPr>
        <p:grpSpPr>
          <a:xfrm>
            <a:off x="7608193" y="3804257"/>
            <a:ext cx="180437" cy="281608"/>
            <a:chOff x="7248525" y="3739696"/>
            <a:chExt cx="230531" cy="359790"/>
          </a:xfrm>
        </p:grpSpPr>
        <p:sp>
          <p:nvSpPr>
            <p:cNvPr id="2139" name="Google Shape;2139;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57"/>
          <p:cNvGrpSpPr/>
          <p:nvPr/>
        </p:nvGrpSpPr>
        <p:grpSpPr>
          <a:xfrm>
            <a:off x="7854113" y="3447481"/>
            <a:ext cx="162896" cy="278710"/>
            <a:chOff x="7601242" y="3729267"/>
            <a:chExt cx="222566" cy="380803"/>
          </a:xfrm>
        </p:grpSpPr>
        <p:sp>
          <p:nvSpPr>
            <p:cNvPr id="2142" name="Google Shape;2142;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4" name="Google Shape;2144;p57"/>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5" name="Google Shape;2145;p57"/>
          <p:cNvGrpSpPr/>
          <p:nvPr/>
        </p:nvGrpSpPr>
        <p:grpSpPr>
          <a:xfrm>
            <a:off x="7343758" y="3448622"/>
            <a:ext cx="193543" cy="275990"/>
            <a:chOff x="8304647" y="3738687"/>
            <a:chExt cx="225076" cy="320956"/>
          </a:xfrm>
        </p:grpSpPr>
        <p:sp>
          <p:nvSpPr>
            <p:cNvPr id="2146" name="Google Shape;2146;p5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 name="Google Shape;2149;p57"/>
          <p:cNvGrpSpPr/>
          <p:nvPr/>
        </p:nvGrpSpPr>
        <p:grpSpPr>
          <a:xfrm>
            <a:off x="7616251" y="3448622"/>
            <a:ext cx="178492" cy="275990"/>
            <a:chOff x="8615101" y="3738687"/>
            <a:chExt cx="207573" cy="320956"/>
          </a:xfrm>
        </p:grpSpPr>
        <p:sp>
          <p:nvSpPr>
            <p:cNvPr id="2150" name="Google Shape;2150;p5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3" name="Google Shape;2153;p57"/>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4" name="Google Shape;2154;p57"/>
          <p:cNvGrpSpPr/>
          <p:nvPr/>
        </p:nvGrpSpPr>
        <p:grpSpPr>
          <a:xfrm>
            <a:off x="7841782" y="3851282"/>
            <a:ext cx="187557" cy="187557"/>
            <a:chOff x="8565775" y="671075"/>
            <a:chExt cx="441000" cy="441000"/>
          </a:xfrm>
        </p:grpSpPr>
        <p:sp>
          <p:nvSpPr>
            <p:cNvPr id="2155" name="Google Shape;2155;p5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7" name="Google Shape;2157;p57"/>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9" name="Google Shape;2159;p57"/>
          <p:cNvGrpSpPr/>
          <p:nvPr/>
        </p:nvGrpSpPr>
        <p:grpSpPr>
          <a:xfrm>
            <a:off x="5996254" y="2923808"/>
            <a:ext cx="587865" cy="517731"/>
            <a:chOff x="6000718" y="3070557"/>
            <a:chExt cx="587865" cy="517731"/>
          </a:xfrm>
        </p:grpSpPr>
        <p:sp>
          <p:nvSpPr>
            <p:cNvPr id="2160" name="Google Shape;2160;p5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 name="Google Shape;2170;p57"/>
          <p:cNvGrpSpPr/>
          <p:nvPr/>
        </p:nvGrpSpPr>
        <p:grpSpPr>
          <a:xfrm>
            <a:off x="6011059" y="3567468"/>
            <a:ext cx="557665" cy="516387"/>
            <a:chOff x="6015523" y="3714217"/>
            <a:chExt cx="557665" cy="516387"/>
          </a:xfrm>
        </p:grpSpPr>
        <p:grpSp>
          <p:nvGrpSpPr>
            <p:cNvPr id="2171" name="Google Shape;2171;p57"/>
            <p:cNvGrpSpPr/>
            <p:nvPr/>
          </p:nvGrpSpPr>
          <p:grpSpPr>
            <a:xfrm>
              <a:off x="6036094" y="3716980"/>
              <a:ext cx="529822" cy="510480"/>
              <a:chOff x="3148311" y="-545634"/>
              <a:chExt cx="1006118" cy="969572"/>
            </a:xfrm>
          </p:grpSpPr>
          <p:sp>
            <p:nvSpPr>
              <p:cNvPr id="2172" name="Google Shape;2172;p5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 name="Google Shape;2182;p5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57"/>
          <p:cNvGrpSpPr/>
          <p:nvPr/>
        </p:nvGrpSpPr>
        <p:grpSpPr>
          <a:xfrm>
            <a:off x="6639841" y="2926879"/>
            <a:ext cx="576302" cy="511871"/>
            <a:chOff x="6644304" y="3073628"/>
            <a:chExt cx="576302" cy="511871"/>
          </a:xfrm>
        </p:grpSpPr>
        <p:grpSp>
          <p:nvGrpSpPr>
            <p:cNvPr id="2184" name="Google Shape;2184;p57"/>
            <p:cNvGrpSpPr/>
            <p:nvPr/>
          </p:nvGrpSpPr>
          <p:grpSpPr>
            <a:xfrm>
              <a:off x="6712169" y="3073651"/>
              <a:ext cx="481611" cy="506713"/>
              <a:chOff x="1833536" y="-546641"/>
              <a:chExt cx="914567" cy="962419"/>
            </a:xfrm>
          </p:grpSpPr>
          <p:grpSp>
            <p:nvGrpSpPr>
              <p:cNvPr id="2185" name="Google Shape;2185;p57"/>
              <p:cNvGrpSpPr/>
              <p:nvPr/>
            </p:nvGrpSpPr>
            <p:grpSpPr>
              <a:xfrm>
                <a:off x="1833536" y="-524249"/>
                <a:ext cx="914567" cy="940027"/>
                <a:chOff x="1833536" y="-524249"/>
                <a:chExt cx="914567" cy="940027"/>
              </a:xfrm>
            </p:grpSpPr>
            <p:sp>
              <p:nvSpPr>
                <p:cNvPr id="2186" name="Google Shape;2186;p5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1" name="Google Shape;2191;p5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5" name="Google Shape;2195;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 name="Google Shape;2196;p57"/>
          <p:cNvGrpSpPr/>
          <p:nvPr/>
        </p:nvGrpSpPr>
        <p:grpSpPr>
          <a:xfrm>
            <a:off x="719115" y="2852867"/>
            <a:ext cx="2622876" cy="1333540"/>
            <a:chOff x="238125" y="1038125"/>
            <a:chExt cx="7146800" cy="3633625"/>
          </a:xfrm>
        </p:grpSpPr>
        <p:sp>
          <p:nvSpPr>
            <p:cNvPr id="2197" name="Google Shape;219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 name="Google Shape;3769;p57"/>
          <p:cNvGrpSpPr/>
          <p:nvPr/>
        </p:nvGrpSpPr>
        <p:grpSpPr>
          <a:xfrm>
            <a:off x="5904877" y="1016248"/>
            <a:ext cx="2435960" cy="1297725"/>
            <a:chOff x="233350" y="949250"/>
            <a:chExt cx="7137300" cy="3802300"/>
          </a:xfrm>
        </p:grpSpPr>
        <p:sp>
          <p:nvSpPr>
            <p:cNvPr id="3770" name="Google Shape;377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57"/>
          <p:cNvGrpSpPr/>
          <p:nvPr/>
        </p:nvGrpSpPr>
        <p:grpSpPr>
          <a:xfrm>
            <a:off x="698034" y="977939"/>
            <a:ext cx="2665073" cy="1317140"/>
            <a:chOff x="793334" y="1192826"/>
            <a:chExt cx="2665073" cy="1317140"/>
          </a:xfrm>
        </p:grpSpPr>
        <p:sp>
          <p:nvSpPr>
            <p:cNvPr id="3822" name="Google Shape;3822;p5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57"/>
          <p:cNvGrpSpPr/>
          <p:nvPr/>
        </p:nvGrpSpPr>
        <p:grpSpPr>
          <a:xfrm>
            <a:off x="3416804" y="902588"/>
            <a:ext cx="2310381" cy="1488888"/>
            <a:chOff x="229225" y="549050"/>
            <a:chExt cx="7161750" cy="4615275"/>
          </a:xfrm>
        </p:grpSpPr>
        <p:sp>
          <p:nvSpPr>
            <p:cNvPr id="7790" name="Google Shape;7790;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57"/>
          <p:cNvGrpSpPr/>
          <p:nvPr/>
        </p:nvGrpSpPr>
        <p:grpSpPr>
          <a:xfrm>
            <a:off x="3514722" y="2832485"/>
            <a:ext cx="2310282" cy="1374222"/>
            <a:chOff x="238125" y="732525"/>
            <a:chExt cx="7130500" cy="4241425"/>
          </a:xfrm>
        </p:grpSpPr>
        <p:sp>
          <p:nvSpPr>
            <p:cNvPr id="7908" name="Google Shape;7908;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025"/>
        <p:cNvGrpSpPr/>
        <p:nvPr/>
      </p:nvGrpSpPr>
      <p:grpSpPr>
        <a:xfrm>
          <a:off x="0" y="0"/>
          <a:ext cx="0" cy="0"/>
          <a:chOff x="0" y="0"/>
          <a:chExt cx="0" cy="0"/>
        </a:xfrm>
      </p:grpSpPr>
      <p:grpSp>
        <p:nvGrpSpPr>
          <p:cNvPr id="8026" name="Google Shape;8026;p58"/>
          <p:cNvGrpSpPr/>
          <p:nvPr/>
        </p:nvGrpSpPr>
        <p:grpSpPr>
          <a:xfrm>
            <a:off x="2100561" y="3398658"/>
            <a:ext cx="1102891" cy="760337"/>
            <a:chOff x="4967783" y="2151471"/>
            <a:chExt cx="3920692" cy="2702940"/>
          </a:xfrm>
        </p:grpSpPr>
        <p:grpSp>
          <p:nvGrpSpPr>
            <p:cNvPr id="8027" name="Google Shape;8027;p58"/>
            <p:cNvGrpSpPr/>
            <p:nvPr/>
          </p:nvGrpSpPr>
          <p:grpSpPr>
            <a:xfrm>
              <a:off x="5045709" y="2252109"/>
              <a:ext cx="3761071" cy="2501708"/>
              <a:chOff x="2691784" y="1805334"/>
              <a:chExt cx="3761071" cy="2501708"/>
            </a:xfrm>
          </p:grpSpPr>
          <p:sp>
            <p:nvSpPr>
              <p:cNvPr id="8028" name="Google Shape;8028;p5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58"/>
            <p:cNvGrpSpPr/>
            <p:nvPr/>
          </p:nvGrpSpPr>
          <p:grpSpPr>
            <a:xfrm>
              <a:off x="4967783" y="2151471"/>
              <a:ext cx="3920692" cy="2702940"/>
              <a:chOff x="2613858" y="1704696"/>
              <a:chExt cx="3920692" cy="2702940"/>
            </a:xfrm>
          </p:grpSpPr>
          <p:sp>
            <p:nvSpPr>
              <p:cNvPr id="8036" name="Google Shape;8036;p5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1" name="Google Shape;8041;p58"/>
          <p:cNvGrpSpPr/>
          <p:nvPr/>
        </p:nvGrpSpPr>
        <p:grpSpPr>
          <a:xfrm>
            <a:off x="3504470" y="1286935"/>
            <a:ext cx="1561911" cy="708580"/>
            <a:chOff x="3530532" y="1496185"/>
            <a:chExt cx="1561911" cy="708580"/>
          </a:xfrm>
        </p:grpSpPr>
        <p:grpSp>
          <p:nvGrpSpPr>
            <p:cNvPr id="8042" name="Google Shape;8042;p58"/>
            <p:cNvGrpSpPr/>
            <p:nvPr/>
          </p:nvGrpSpPr>
          <p:grpSpPr>
            <a:xfrm>
              <a:off x="3720318" y="1857562"/>
              <a:ext cx="1372125" cy="54"/>
              <a:chOff x="3720318" y="1857562"/>
              <a:chExt cx="1372125" cy="54"/>
            </a:xfrm>
          </p:grpSpPr>
          <p:cxnSp>
            <p:nvCxnSpPr>
              <p:cNvPr id="8043" name="Google Shape;8043;p58"/>
              <p:cNvCxnSpPr>
                <a:endCxn id="804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45" name="Google Shape;8045;p5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46" name="Google Shape;8046;p5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47" name="Google Shape;8047;p58"/>
              <p:cNvCxnSpPr>
                <a:stCxn id="804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48" name="Google Shape;8048;p58"/>
            <p:cNvGrpSpPr/>
            <p:nvPr/>
          </p:nvGrpSpPr>
          <p:grpSpPr>
            <a:xfrm>
              <a:off x="3567462" y="1496185"/>
              <a:ext cx="286500" cy="272914"/>
              <a:chOff x="3567462" y="1496185"/>
              <a:chExt cx="286500" cy="272914"/>
            </a:xfrm>
          </p:grpSpPr>
          <p:cxnSp>
            <p:nvCxnSpPr>
              <p:cNvPr id="8049" name="Google Shape;8049;p5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50" name="Google Shape;8050;p5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1" name="Google Shape;8051;p5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3" name="Google Shape;8053;p58"/>
            <p:cNvGrpSpPr/>
            <p:nvPr/>
          </p:nvGrpSpPr>
          <p:grpSpPr>
            <a:xfrm>
              <a:off x="3929014" y="1960574"/>
              <a:ext cx="286500" cy="242342"/>
              <a:chOff x="3929014" y="1960574"/>
              <a:chExt cx="286500" cy="242342"/>
            </a:xfrm>
          </p:grpSpPr>
          <p:cxnSp>
            <p:nvCxnSpPr>
              <p:cNvPr id="8054" name="Google Shape;8054;p5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055" name="Google Shape;8055;p5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58"/>
            <p:cNvGrpSpPr/>
            <p:nvPr/>
          </p:nvGrpSpPr>
          <p:grpSpPr>
            <a:xfrm>
              <a:off x="4290828" y="1496185"/>
              <a:ext cx="286500" cy="272914"/>
              <a:chOff x="4290828" y="1496185"/>
              <a:chExt cx="286500" cy="272914"/>
            </a:xfrm>
          </p:grpSpPr>
          <p:cxnSp>
            <p:nvCxnSpPr>
              <p:cNvPr id="8057" name="Google Shape;8057;p5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58" name="Google Shape;8058;p5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9" name="Google Shape;8059;p5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0" name="Google Shape;8060;p58"/>
            <p:cNvGrpSpPr/>
            <p:nvPr/>
          </p:nvGrpSpPr>
          <p:grpSpPr>
            <a:xfrm>
              <a:off x="4657726" y="1959674"/>
              <a:ext cx="286500" cy="245092"/>
              <a:chOff x="4657726" y="1959674"/>
              <a:chExt cx="286500" cy="245092"/>
            </a:xfrm>
          </p:grpSpPr>
          <p:cxnSp>
            <p:nvCxnSpPr>
              <p:cNvPr id="8061" name="Google Shape;8061;p5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062" name="Google Shape;8062;p5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3" name="Google Shape;8063;p58"/>
          <p:cNvGrpSpPr/>
          <p:nvPr/>
        </p:nvGrpSpPr>
        <p:grpSpPr>
          <a:xfrm>
            <a:off x="3486489" y="2149032"/>
            <a:ext cx="1597032" cy="378649"/>
            <a:chOff x="3512551" y="2358282"/>
            <a:chExt cx="1597032" cy="378649"/>
          </a:xfrm>
        </p:grpSpPr>
        <p:grpSp>
          <p:nvGrpSpPr>
            <p:cNvPr id="8064" name="Google Shape;8064;p58"/>
            <p:cNvGrpSpPr/>
            <p:nvPr/>
          </p:nvGrpSpPr>
          <p:grpSpPr>
            <a:xfrm>
              <a:off x="3738198" y="2553002"/>
              <a:ext cx="1145834" cy="117"/>
              <a:chOff x="3738198" y="2553002"/>
              <a:chExt cx="1145834" cy="117"/>
            </a:xfrm>
          </p:grpSpPr>
          <p:cxnSp>
            <p:nvCxnSpPr>
              <p:cNvPr id="8065" name="Google Shape;8065;p5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66" name="Google Shape;8066;p5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67" name="Google Shape;8067;p58"/>
              <p:cNvCxnSpPr>
                <a:stCxn id="8068" idx="6"/>
                <a:endCxn id="806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070" name="Google Shape;8070;p58"/>
            <p:cNvGrpSpPr/>
            <p:nvPr/>
          </p:nvGrpSpPr>
          <p:grpSpPr>
            <a:xfrm>
              <a:off x="3969644" y="2440153"/>
              <a:ext cx="225900" cy="296779"/>
              <a:chOff x="3969644" y="2440153"/>
              <a:chExt cx="225900" cy="296779"/>
            </a:xfrm>
          </p:grpSpPr>
          <p:cxnSp>
            <p:nvCxnSpPr>
              <p:cNvPr id="8071" name="Google Shape;8071;p5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069" name="Google Shape;8069;p5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58"/>
            <p:cNvGrpSpPr/>
            <p:nvPr/>
          </p:nvGrpSpPr>
          <p:grpSpPr>
            <a:xfrm>
              <a:off x="4426818" y="2358282"/>
              <a:ext cx="225600" cy="307471"/>
              <a:chOff x="4426818" y="2358282"/>
              <a:chExt cx="225600" cy="307471"/>
            </a:xfrm>
          </p:grpSpPr>
          <p:cxnSp>
            <p:nvCxnSpPr>
              <p:cNvPr id="8074" name="Google Shape;8074;p58"/>
              <p:cNvCxnSpPr>
                <a:stCxn id="807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076" name="Google Shape;8076;p5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58"/>
            <p:cNvGrpSpPr/>
            <p:nvPr/>
          </p:nvGrpSpPr>
          <p:grpSpPr>
            <a:xfrm>
              <a:off x="4883984" y="2440153"/>
              <a:ext cx="225600" cy="296479"/>
              <a:chOff x="4883984" y="2440153"/>
              <a:chExt cx="225600" cy="296479"/>
            </a:xfrm>
          </p:grpSpPr>
          <p:cxnSp>
            <p:nvCxnSpPr>
              <p:cNvPr id="8078" name="Google Shape;8078;p5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079" name="Google Shape;8079;p5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8"/>
            <p:cNvGrpSpPr/>
            <p:nvPr/>
          </p:nvGrpSpPr>
          <p:grpSpPr>
            <a:xfrm>
              <a:off x="3512551" y="2358356"/>
              <a:ext cx="225647" cy="307629"/>
              <a:chOff x="2182679" y="2005014"/>
              <a:chExt cx="792300" cy="1080158"/>
            </a:xfrm>
          </p:grpSpPr>
          <p:cxnSp>
            <p:nvCxnSpPr>
              <p:cNvPr id="8082" name="Google Shape;8082;p58"/>
              <p:cNvCxnSpPr>
                <a:stCxn id="808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068" name="Google Shape;8068;p5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4" name="Google Shape;8084;p58"/>
          <p:cNvGrpSpPr/>
          <p:nvPr/>
        </p:nvGrpSpPr>
        <p:grpSpPr>
          <a:xfrm>
            <a:off x="6846571" y="972829"/>
            <a:ext cx="1559809" cy="722610"/>
            <a:chOff x="634175" y="2986275"/>
            <a:chExt cx="3147949" cy="1458344"/>
          </a:xfrm>
        </p:grpSpPr>
        <p:cxnSp>
          <p:nvCxnSpPr>
            <p:cNvPr id="8085" name="Google Shape;8085;p58"/>
            <p:cNvCxnSpPr>
              <a:stCxn id="8086" idx="4"/>
              <a:endCxn id="808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088" name="Google Shape;8088;p58"/>
            <p:cNvCxnSpPr>
              <a:stCxn id="8087" idx="0"/>
              <a:endCxn id="808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90" name="Google Shape;8090;p58"/>
            <p:cNvCxnSpPr>
              <a:stCxn id="8089" idx="4"/>
              <a:endCxn id="809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92" name="Google Shape;8092;p58"/>
            <p:cNvCxnSpPr>
              <a:stCxn id="8091" idx="0"/>
              <a:endCxn id="809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093" name="Google Shape;8093;p5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89" name="Google Shape;8089;p5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86" name="Google Shape;8086;p5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91" name="Google Shape;8091;p5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87" name="Google Shape;8087;p5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094" name="Google Shape;8094;p58"/>
          <p:cNvGrpSpPr/>
          <p:nvPr/>
        </p:nvGrpSpPr>
        <p:grpSpPr>
          <a:xfrm>
            <a:off x="3500361" y="2682737"/>
            <a:ext cx="1570719" cy="294123"/>
            <a:chOff x="998425" y="1182125"/>
            <a:chExt cx="1065400" cy="199500"/>
          </a:xfrm>
        </p:grpSpPr>
        <p:sp>
          <p:nvSpPr>
            <p:cNvPr id="8095" name="Google Shape;8095;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58"/>
          <p:cNvGrpSpPr/>
          <p:nvPr/>
        </p:nvGrpSpPr>
        <p:grpSpPr>
          <a:xfrm>
            <a:off x="6843617" y="1800224"/>
            <a:ext cx="1565716" cy="366729"/>
            <a:chOff x="1247650" y="2075423"/>
            <a:chExt cx="6648477" cy="1557238"/>
          </a:xfrm>
        </p:grpSpPr>
        <p:sp>
          <p:nvSpPr>
            <p:cNvPr id="8101" name="Google Shape;8101;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58"/>
          <p:cNvGrpSpPr/>
          <p:nvPr/>
        </p:nvGrpSpPr>
        <p:grpSpPr>
          <a:xfrm>
            <a:off x="6827929" y="2949039"/>
            <a:ext cx="1597061" cy="663440"/>
            <a:chOff x="6796238" y="3158297"/>
            <a:chExt cx="1630319" cy="677257"/>
          </a:xfrm>
        </p:grpSpPr>
        <p:cxnSp>
          <p:nvCxnSpPr>
            <p:cNvPr id="8108" name="Google Shape;8108;p5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09" name="Google Shape;8109;p5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10" name="Google Shape;8110;p5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111" name="Google Shape;8111;p5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112" name="Google Shape;8112;p58"/>
            <p:cNvGrpSpPr/>
            <p:nvPr/>
          </p:nvGrpSpPr>
          <p:grpSpPr>
            <a:xfrm>
              <a:off x="6796238" y="3311904"/>
              <a:ext cx="1630319" cy="377697"/>
              <a:chOff x="6796238" y="3311904"/>
              <a:chExt cx="1630319" cy="377697"/>
            </a:xfrm>
          </p:grpSpPr>
          <p:sp>
            <p:nvSpPr>
              <p:cNvPr id="8113" name="Google Shape;8113;p5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6" name="Google Shape;8116;p58"/>
          <p:cNvGrpSpPr/>
          <p:nvPr/>
        </p:nvGrpSpPr>
        <p:grpSpPr>
          <a:xfrm>
            <a:off x="5349067" y="970431"/>
            <a:ext cx="1368606" cy="1593805"/>
            <a:chOff x="1839112" y="2209163"/>
            <a:chExt cx="1918159" cy="2233784"/>
          </a:xfrm>
        </p:grpSpPr>
        <p:sp>
          <p:nvSpPr>
            <p:cNvPr id="8117" name="Google Shape;8117;p5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20" name="Google Shape;8120;p58"/>
            <p:cNvCxnSpPr>
              <a:stCxn id="8117" idx="6"/>
              <a:endCxn id="811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21" name="Google Shape;8121;p58"/>
            <p:cNvCxnSpPr>
              <a:stCxn id="8118" idx="4"/>
              <a:endCxn id="812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123" name="Google Shape;8123;p58"/>
            <p:cNvCxnSpPr>
              <a:stCxn id="8122" idx="6"/>
              <a:endCxn id="811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24" name="Google Shape;8124;p58"/>
            <p:cNvCxnSpPr>
              <a:stCxn id="8119" idx="4"/>
              <a:endCxn id="812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122" name="Google Shape;8122;p5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27" name="Google Shape;8127;p58"/>
            <p:cNvCxnSpPr>
              <a:endCxn id="812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128" name="Google Shape;8128;p58"/>
          <p:cNvGrpSpPr/>
          <p:nvPr/>
        </p:nvGrpSpPr>
        <p:grpSpPr>
          <a:xfrm>
            <a:off x="3481440" y="976667"/>
            <a:ext cx="1637968" cy="154942"/>
            <a:chOff x="238125" y="2506075"/>
            <a:chExt cx="7115411" cy="673075"/>
          </a:xfrm>
        </p:grpSpPr>
        <p:sp>
          <p:nvSpPr>
            <p:cNvPr id="8129" name="Google Shape;8129;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58"/>
          <p:cNvGrpSpPr/>
          <p:nvPr/>
        </p:nvGrpSpPr>
        <p:grpSpPr>
          <a:xfrm>
            <a:off x="720125" y="1298264"/>
            <a:ext cx="2476762" cy="91743"/>
            <a:chOff x="1464850" y="436376"/>
            <a:chExt cx="6001362" cy="222300"/>
          </a:xfrm>
        </p:grpSpPr>
        <p:sp>
          <p:nvSpPr>
            <p:cNvPr id="8135" name="Google Shape;8135;p5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0" name="Google Shape;8140;p5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41" name="Google Shape;8141;p5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42" name="Google Shape;8142;p5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43" name="Google Shape;8143;p5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44" name="Google Shape;8144;p58"/>
          <p:cNvGrpSpPr/>
          <p:nvPr/>
        </p:nvGrpSpPr>
        <p:grpSpPr>
          <a:xfrm>
            <a:off x="706392" y="2533730"/>
            <a:ext cx="1452710" cy="651923"/>
            <a:chOff x="803162" y="2667727"/>
            <a:chExt cx="1411906" cy="633611"/>
          </a:xfrm>
        </p:grpSpPr>
        <p:cxnSp>
          <p:nvCxnSpPr>
            <p:cNvPr id="8145" name="Google Shape;8145;p58"/>
            <p:cNvCxnSpPr>
              <a:stCxn id="8146" idx="2"/>
              <a:endCxn id="814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48" name="Google Shape;8148;p58"/>
            <p:cNvCxnSpPr>
              <a:stCxn id="8149" idx="0"/>
              <a:endCxn id="814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50" name="Google Shape;8150;p58"/>
            <p:cNvCxnSpPr>
              <a:stCxn id="8149" idx="2"/>
              <a:endCxn id="815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52" name="Google Shape;8152;p58"/>
            <p:cNvCxnSpPr>
              <a:stCxn id="8153" idx="0"/>
              <a:endCxn id="814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54" name="Google Shape;8154;p58"/>
            <p:cNvCxnSpPr>
              <a:stCxn id="8147" idx="2"/>
              <a:endCxn id="815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56" name="Google Shape;8156;p58"/>
            <p:cNvCxnSpPr>
              <a:stCxn id="8157" idx="0"/>
              <a:endCxn id="814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53" name="Google Shape;8153;p5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51" name="Google Shape;8151;p5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57" name="Google Shape;8157;p5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55" name="Google Shape;8155;p5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47" name="Google Shape;8147;p5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49" name="Google Shape;8149;p5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46" name="Google Shape;8146;p5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58" name="Google Shape;8158;p58"/>
          <p:cNvGrpSpPr/>
          <p:nvPr/>
        </p:nvGrpSpPr>
        <p:grpSpPr>
          <a:xfrm>
            <a:off x="706394" y="969268"/>
            <a:ext cx="2518541" cy="209309"/>
            <a:chOff x="803163" y="1111966"/>
            <a:chExt cx="2447800" cy="203430"/>
          </a:xfrm>
        </p:grpSpPr>
        <p:grpSp>
          <p:nvGrpSpPr>
            <p:cNvPr id="8159" name="Google Shape;8159;p58"/>
            <p:cNvGrpSpPr/>
            <p:nvPr/>
          </p:nvGrpSpPr>
          <p:grpSpPr>
            <a:xfrm>
              <a:off x="1958180" y="1111966"/>
              <a:ext cx="588019" cy="121396"/>
              <a:chOff x="4808316" y="2800065"/>
              <a:chExt cx="1999386" cy="412910"/>
            </a:xfrm>
          </p:grpSpPr>
          <p:sp>
            <p:nvSpPr>
              <p:cNvPr id="8160" name="Google Shape;8160;p5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1" name="Google Shape;8161;p58"/>
              <p:cNvGrpSpPr/>
              <p:nvPr/>
            </p:nvGrpSpPr>
            <p:grpSpPr>
              <a:xfrm>
                <a:off x="4808316" y="2800065"/>
                <a:ext cx="92400" cy="411825"/>
                <a:chOff x="845575" y="2563700"/>
                <a:chExt cx="92400" cy="411825"/>
              </a:xfrm>
            </p:grpSpPr>
            <p:cxnSp>
              <p:nvCxnSpPr>
                <p:cNvPr id="8162" name="Google Shape;8162;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63" name="Google Shape;8163;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64" name="Google Shape;8164;p5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165" name="Google Shape;8165;p5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6" name="Google Shape;8166;p58"/>
            <p:cNvGrpSpPr/>
            <p:nvPr/>
          </p:nvGrpSpPr>
          <p:grpSpPr>
            <a:xfrm>
              <a:off x="803163" y="1111974"/>
              <a:ext cx="591158" cy="121545"/>
              <a:chOff x="803163" y="1111974"/>
              <a:chExt cx="591158" cy="121545"/>
            </a:xfrm>
          </p:grpSpPr>
          <p:grpSp>
            <p:nvGrpSpPr>
              <p:cNvPr id="8167" name="Google Shape;8167;p58"/>
              <p:cNvGrpSpPr/>
              <p:nvPr/>
            </p:nvGrpSpPr>
            <p:grpSpPr>
              <a:xfrm>
                <a:off x="803163" y="1111974"/>
                <a:ext cx="27175" cy="121077"/>
                <a:chOff x="845575" y="2563700"/>
                <a:chExt cx="92400" cy="411825"/>
              </a:xfrm>
            </p:grpSpPr>
            <p:cxnSp>
              <p:nvCxnSpPr>
                <p:cNvPr id="8168" name="Google Shape;81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69" name="Google Shape;81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0" name="Google Shape;8170;p5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58"/>
            <p:cNvGrpSpPr/>
            <p:nvPr/>
          </p:nvGrpSpPr>
          <p:grpSpPr>
            <a:xfrm>
              <a:off x="1381910" y="1194219"/>
              <a:ext cx="588341" cy="121177"/>
              <a:chOff x="1381910" y="1194219"/>
              <a:chExt cx="588341" cy="121177"/>
            </a:xfrm>
          </p:grpSpPr>
          <p:grpSp>
            <p:nvGrpSpPr>
              <p:cNvPr id="8172" name="Google Shape;8172;p58"/>
              <p:cNvGrpSpPr/>
              <p:nvPr/>
            </p:nvGrpSpPr>
            <p:grpSpPr>
              <a:xfrm rot="10800000">
                <a:off x="1381910" y="1194319"/>
                <a:ext cx="27175" cy="121077"/>
                <a:chOff x="2070100" y="2563700"/>
                <a:chExt cx="92400" cy="411825"/>
              </a:xfrm>
            </p:grpSpPr>
            <p:cxnSp>
              <p:nvCxnSpPr>
                <p:cNvPr id="8173" name="Google Shape;81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74" name="Google Shape;81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5" name="Google Shape;8175;p5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58"/>
            <p:cNvGrpSpPr/>
            <p:nvPr/>
          </p:nvGrpSpPr>
          <p:grpSpPr>
            <a:xfrm>
              <a:off x="2532079" y="1194219"/>
              <a:ext cx="704927" cy="121177"/>
              <a:chOff x="2532079" y="1194219"/>
              <a:chExt cx="704927" cy="121177"/>
            </a:xfrm>
          </p:grpSpPr>
          <p:grpSp>
            <p:nvGrpSpPr>
              <p:cNvPr id="8177" name="Google Shape;8177;p58"/>
              <p:cNvGrpSpPr/>
              <p:nvPr/>
            </p:nvGrpSpPr>
            <p:grpSpPr>
              <a:xfrm rot="10800000">
                <a:off x="2532079" y="1194319"/>
                <a:ext cx="27175" cy="121077"/>
                <a:chOff x="2070100" y="2563700"/>
                <a:chExt cx="92400" cy="411825"/>
              </a:xfrm>
            </p:grpSpPr>
            <p:cxnSp>
              <p:nvCxnSpPr>
                <p:cNvPr id="8178" name="Google Shape;81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79" name="Google Shape;81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0" name="Google Shape;8180;p5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1" name="Google Shape;8181;p58"/>
          <p:cNvGrpSpPr/>
          <p:nvPr/>
        </p:nvGrpSpPr>
        <p:grpSpPr>
          <a:xfrm>
            <a:off x="3499404" y="3665900"/>
            <a:ext cx="1567778" cy="491677"/>
            <a:chOff x="5194708" y="3484366"/>
            <a:chExt cx="3148148" cy="987304"/>
          </a:xfrm>
        </p:grpSpPr>
        <p:grpSp>
          <p:nvGrpSpPr>
            <p:cNvPr id="8182" name="Google Shape;8182;p58"/>
            <p:cNvGrpSpPr/>
            <p:nvPr/>
          </p:nvGrpSpPr>
          <p:grpSpPr>
            <a:xfrm>
              <a:off x="7531521" y="3484366"/>
              <a:ext cx="811335" cy="987304"/>
              <a:chOff x="3379425" y="1617275"/>
              <a:chExt cx="1090650" cy="1327200"/>
            </a:xfrm>
          </p:grpSpPr>
          <p:sp>
            <p:nvSpPr>
              <p:cNvPr id="8183" name="Google Shape;8183;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8"/>
            <p:cNvGrpSpPr/>
            <p:nvPr/>
          </p:nvGrpSpPr>
          <p:grpSpPr>
            <a:xfrm>
              <a:off x="6752546" y="3484366"/>
              <a:ext cx="811428" cy="987304"/>
              <a:chOff x="2332275" y="1617275"/>
              <a:chExt cx="1090775" cy="1327200"/>
            </a:xfrm>
          </p:grpSpPr>
          <p:sp>
            <p:nvSpPr>
              <p:cNvPr id="8187" name="Google Shape;8187;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58"/>
            <p:cNvGrpSpPr/>
            <p:nvPr/>
          </p:nvGrpSpPr>
          <p:grpSpPr>
            <a:xfrm>
              <a:off x="5973664" y="3484366"/>
              <a:ext cx="811335" cy="987304"/>
              <a:chOff x="1285250" y="1617275"/>
              <a:chExt cx="1090650" cy="1327200"/>
            </a:xfrm>
          </p:grpSpPr>
          <p:sp>
            <p:nvSpPr>
              <p:cNvPr id="8191" name="Google Shape;8191;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58"/>
            <p:cNvGrpSpPr/>
            <p:nvPr/>
          </p:nvGrpSpPr>
          <p:grpSpPr>
            <a:xfrm>
              <a:off x="5194708" y="3484366"/>
              <a:ext cx="811409" cy="987304"/>
              <a:chOff x="238125" y="1617275"/>
              <a:chExt cx="1090750" cy="1327200"/>
            </a:xfrm>
          </p:grpSpPr>
          <p:sp>
            <p:nvSpPr>
              <p:cNvPr id="8195" name="Google Shape;8195;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8" name="Google Shape;8198;p58"/>
          <p:cNvGrpSpPr/>
          <p:nvPr/>
        </p:nvGrpSpPr>
        <p:grpSpPr>
          <a:xfrm>
            <a:off x="3460013" y="3146311"/>
            <a:ext cx="1616964" cy="346256"/>
            <a:chOff x="1808063" y="4294338"/>
            <a:chExt cx="3370782" cy="721817"/>
          </a:xfrm>
        </p:grpSpPr>
        <p:sp>
          <p:nvSpPr>
            <p:cNvPr id="8199" name="Google Shape;8199;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8"/>
          <p:cNvGrpSpPr/>
          <p:nvPr/>
        </p:nvGrpSpPr>
        <p:grpSpPr>
          <a:xfrm>
            <a:off x="738225" y="3432340"/>
            <a:ext cx="1295882" cy="646587"/>
            <a:chOff x="834100" y="3642869"/>
            <a:chExt cx="1259483" cy="628426"/>
          </a:xfrm>
        </p:grpSpPr>
        <p:sp>
          <p:nvSpPr>
            <p:cNvPr id="8210" name="Google Shape;8210;p5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5" name="Google Shape;8235;p58"/>
            <p:cNvGrpSpPr/>
            <p:nvPr/>
          </p:nvGrpSpPr>
          <p:grpSpPr>
            <a:xfrm>
              <a:off x="1360364" y="3847835"/>
              <a:ext cx="208119" cy="224359"/>
              <a:chOff x="1360769" y="3847100"/>
              <a:chExt cx="208119" cy="224359"/>
            </a:xfrm>
          </p:grpSpPr>
          <p:sp>
            <p:nvSpPr>
              <p:cNvPr id="8236" name="Google Shape;8236;p5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6" name="Google Shape;8256;p5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58"/>
          <p:cNvGrpSpPr/>
          <p:nvPr/>
        </p:nvGrpSpPr>
        <p:grpSpPr>
          <a:xfrm rot="5400000">
            <a:off x="5951338" y="3228837"/>
            <a:ext cx="164064" cy="1414916"/>
            <a:chOff x="4428249" y="1369375"/>
            <a:chExt cx="36905" cy="429569"/>
          </a:xfrm>
        </p:grpSpPr>
        <p:sp>
          <p:nvSpPr>
            <p:cNvPr id="8271" name="Google Shape;8271;p5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58"/>
          <p:cNvGrpSpPr/>
          <p:nvPr/>
        </p:nvGrpSpPr>
        <p:grpSpPr>
          <a:xfrm rot="10800000" flipH="1">
            <a:off x="5323767" y="2817380"/>
            <a:ext cx="1419207" cy="24808"/>
            <a:chOff x="219558" y="4738465"/>
            <a:chExt cx="5852400" cy="102300"/>
          </a:xfrm>
        </p:grpSpPr>
        <p:cxnSp>
          <p:nvCxnSpPr>
            <p:cNvPr id="8304" name="Google Shape;8304;p5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305" name="Google Shape;8305;p5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58"/>
          <p:cNvGrpSpPr/>
          <p:nvPr/>
        </p:nvGrpSpPr>
        <p:grpSpPr>
          <a:xfrm>
            <a:off x="5335086" y="3190444"/>
            <a:ext cx="1396570" cy="385016"/>
            <a:chOff x="5286284" y="2966544"/>
            <a:chExt cx="1396570" cy="385016"/>
          </a:xfrm>
        </p:grpSpPr>
        <p:cxnSp>
          <p:nvCxnSpPr>
            <p:cNvPr id="8311" name="Google Shape;8311;p5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312" name="Google Shape;8312;p5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313" name="Google Shape;8313;p58"/>
            <p:cNvGrpSpPr/>
            <p:nvPr/>
          </p:nvGrpSpPr>
          <p:grpSpPr>
            <a:xfrm>
              <a:off x="5287688" y="3173364"/>
              <a:ext cx="1395166" cy="74100"/>
              <a:chOff x="5287688" y="3173364"/>
              <a:chExt cx="1395166" cy="74100"/>
            </a:xfrm>
          </p:grpSpPr>
          <p:cxnSp>
            <p:nvCxnSpPr>
              <p:cNvPr id="8314" name="Google Shape;8314;p5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315" name="Google Shape;8315;p5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316" name="Google Shape;8316;p5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17" name="Google Shape;8317;p5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18" name="Google Shape;8318;p5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19" name="Google Shape;8319;p5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20" name="Google Shape;8320;p5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21" name="Google Shape;8321;p5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322" name="Google Shape;8322;p5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323" name="Google Shape;8323;p58"/>
          <p:cNvGrpSpPr/>
          <p:nvPr/>
        </p:nvGrpSpPr>
        <p:grpSpPr>
          <a:xfrm>
            <a:off x="2021151" y="1609220"/>
            <a:ext cx="1182276" cy="662027"/>
            <a:chOff x="2029517" y="1732295"/>
            <a:chExt cx="1149068" cy="643432"/>
          </a:xfrm>
        </p:grpSpPr>
        <p:grpSp>
          <p:nvGrpSpPr>
            <p:cNvPr id="8324" name="Google Shape;8324;p58"/>
            <p:cNvGrpSpPr/>
            <p:nvPr/>
          </p:nvGrpSpPr>
          <p:grpSpPr>
            <a:xfrm>
              <a:off x="2708660" y="1746937"/>
              <a:ext cx="455427" cy="244429"/>
              <a:chOff x="2700693" y="1746937"/>
              <a:chExt cx="455427" cy="244429"/>
            </a:xfrm>
          </p:grpSpPr>
          <p:grpSp>
            <p:nvGrpSpPr>
              <p:cNvPr id="8325" name="Google Shape;8325;p58"/>
              <p:cNvGrpSpPr/>
              <p:nvPr/>
            </p:nvGrpSpPr>
            <p:grpSpPr>
              <a:xfrm>
                <a:off x="2905682" y="1782817"/>
                <a:ext cx="250438" cy="208549"/>
                <a:chOff x="2905682" y="1782817"/>
                <a:chExt cx="250438" cy="208549"/>
              </a:xfrm>
            </p:grpSpPr>
            <p:cxnSp>
              <p:nvCxnSpPr>
                <p:cNvPr id="8326" name="Google Shape;8326;p5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27" name="Google Shape;8327;p5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58"/>
              <p:cNvGrpSpPr/>
              <p:nvPr/>
            </p:nvGrpSpPr>
            <p:grpSpPr>
              <a:xfrm>
                <a:off x="2700693" y="1746937"/>
                <a:ext cx="449967" cy="72374"/>
                <a:chOff x="2700693" y="1746937"/>
                <a:chExt cx="449967" cy="72374"/>
              </a:xfrm>
            </p:grpSpPr>
            <p:cxnSp>
              <p:nvCxnSpPr>
                <p:cNvPr id="8329" name="Google Shape;8329;p5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30" name="Google Shape;8330;p5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1" name="Google Shape;8331;p58"/>
            <p:cNvGrpSpPr/>
            <p:nvPr/>
          </p:nvGrpSpPr>
          <p:grpSpPr>
            <a:xfrm>
              <a:off x="2029517" y="1732295"/>
              <a:ext cx="1149068" cy="643432"/>
              <a:chOff x="2029517" y="1732295"/>
              <a:chExt cx="1149068" cy="643432"/>
            </a:xfrm>
          </p:grpSpPr>
          <p:grpSp>
            <p:nvGrpSpPr>
              <p:cNvPr id="8332" name="Google Shape;8332;p58"/>
              <p:cNvGrpSpPr/>
              <p:nvPr/>
            </p:nvGrpSpPr>
            <p:grpSpPr>
              <a:xfrm>
                <a:off x="2703618" y="2103152"/>
                <a:ext cx="474966" cy="260017"/>
                <a:chOff x="2703618" y="2103152"/>
                <a:chExt cx="474966" cy="260017"/>
              </a:xfrm>
            </p:grpSpPr>
            <p:grpSp>
              <p:nvGrpSpPr>
                <p:cNvPr id="8333" name="Google Shape;8333;p58"/>
                <p:cNvGrpSpPr/>
                <p:nvPr/>
              </p:nvGrpSpPr>
              <p:grpSpPr>
                <a:xfrm>
                  <a:off x="2703618" y="2290640"/>
                  <a:ext cx="450291" cy="72529"/>
                  <a:chOff x="2703618" y="2290640"/>
                  <a:chExt cx="450291" cy="72529"/>
                </a:xfrm>
              </p:grpSpPr>
              <p:cxnSp>
                <p:nvCxnSpPr>
                  <p:cNvPr id="8334" name="Google Shape;8334;p5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35" name="Google Shape;8335;p5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8"/>
                <p:cNvGrpSpPr/>
                <p:nvPr/>
              </p:nvGrpSpPr>
              <p:grpSpPr>
                <a:xfrm>
                  <a:off x="2908607" y="2103152"/>
                  <a:ext cx="269977" cy="223538"/>
                  <a:chOff x="2908607" y="2103152"/>
                  <a:chExt cx="269977" cy="223538"/>
                </a:xfrm>
              </p:grpSpPr>
              <p:cxnSp>
                <p:nvCxnSpPr>
                  <p:cNvPr id="8337" name="Google Shape;8337;p5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38" name="Google Shape;8338;p5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9" name="Google Shape;8339;p58"/>
              <p:cNvGrpSpPr/>
              <p:nvPr/>
            </p:nvGrpSpPr>
            <p:grpSpPr>
              <a:xfrm>
                <a:off x="2029517" y="1732295"/>
                <a:ext cx="685827" cy="643432"/>
                <a:chOff x="2029517" y="1732295"/>
                <a:chExt cx="685827" cy="643432"/>
              </a:xfrm>
            </p:grpSpPr>
            <p:sp>
              <p:nvSpPr>
                <p:cNvPr id="8340" name="Google Shape;8340;p5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58"/>
                <p:cNvGrpSpPr/>
                <p:nvPr/>
              </p:nvGrpSpPr>
              <p:grpSpPr>
                <a:xfrm>
                  <a:off x="2158948" y="1732295"/>
                  <a:ext cx="556396" cy="333108"/>
                  <a:chOff x="2158948" y="1732295"/>
                  <a:chExt cx="556396" cy="333108"/>
                </a:xfrm>
              </p:grpSpPr>
              <p:cxnSp>
                <p:nvCxnSpPr>
                  <p:cNvPr id="8342" name="Google Shape;8342;p5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43" name="Google Shape;8343;p5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58"/>
                <p:cNvGrpSpPr/>
                <p:nvPr/>
              </p:nvGrpSpPr>
              <p:grpSpPr>
                <a:xfrm>
                  <a:off x="2159908" y="2065057"/>
                  <a:ext cx="550884" cy="310670"/>
                  <a:chOff x="2159908" y="2065057"/>
                  <a:chExt cx="550884" cy="310670"/>
                </a:xfrm>
              </p:grpSpPr>
              <p:cxnSp>
                <p:nvCxnSpPr>
                  <p:cNvPr id="8345" name="Google Shape;8345;p5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46" name="Google Shape;8346;p5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47" name="Google Shape;8347;p58"/>
          <p:cNvGrpSpPr/>
          <p:nvPr/>
        </p:nvGrpSpPr>
        <p:grpSpPr>
          <a:xfrm>
            <a:off x="706400" y="1556833"/>
            <a:ext cx="962651" cy="810058"/>
            <a:chOff x="844912" y="1681380"/>
            <a:chExt cx="935611" cy="787305"/>
          </a:xfrm>
        </p:grpSpPr>
        <p:grpSp>
          <p:nvGrpSpPr>
            <p:cNvPr id="8348" name="Google Shape;8348;p58"/>
            <p:cNvGrpSpPr/>
            <p:nvPr/>
          </p:nvGrpSpPr>
          <p:grpSpPr>
            <a:xfrm>
              <a:off x="844912" y="1819635"/>
              <a:ext cx="329836" cy="510016"/>
              <a:chOff x="844912" y="1819635"/>
              <a:chExt cx="329836" cy="510016"/>
            </a:xfrm>
          </p:grpSpPr>
          <p:sp>
            <p:nvSpPr>
              <p:cNvPr id="8349" name="Google Shape;8349;p5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58"/>
            <p:cNvGrpSpPr/>
            <p:nvPr/>
          </p:nvGrpSpPr>
          <p:grpSpPr>
            <a:xfrm>
              <a:off x="1284601" y="2158168"/>
              <a:ext cx="495923" cy="310517"/>
              <a:chOff x="1284601" y="2158168"/>
              <a:chExt cx="495923" cy="310517"/>
            </a:xfrm>
          </p:grpSpPr>
          <p:sp>
            <p:nvSpPr>
              <p:cNvPr id="8356" name="Google Shape;8356;p5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7" name="Google Shape;8357;p58"/>
              <p:cNvGrpSpPr/>
              <p:nvPr/>
            </p:nvGrpSpPr>
            <p:grpSpPr>
              <a:xfrm>
                <a:off x="1507666" y="2158168"/>
                <a:ext cx="272858" cy="310517"/>
                <a:chOff x="1507666" y="2158168"/>
                <a:chExt cx="272858" cy="310517"/>
              </a:xfrm>
            </p:grpSpPr>
            <p:grpSp>
              <p:nvGrpSpPr>
                <p:cNvPr id="8358" name="Google Shape;8358;p58"/>
                <p:cNvGrpSpPr/>
                <p:nvPr/>
              </p:nvGrpSpPr>
              <p:grpSpPr>
                <a:xfrm>
                  <a:off x="1507666" y="2176104"/>
                  <a:ext cx="166395" cy="273149"/>
                  <a:chOff x="1507666" y="2176104"/>
                  <a:chExt cx="166395" cy="273149"/>
                </a:xfrm>
              </p:grpSpPr>
              <p:sp>
                <p:nvSpPr>
                  <p:cNvPr id="8359" name="Google Shape;8359;p5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6" name="Google Shape;8366;p5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8" name="Google Shape;8368;p58"/>
            <p:cNvGrpSpPr/>
            <p:nvPr/>
          </p:nvGrpSpPr>
          <p:grpSpPr>
            <a:xfrm>
              <a:off x="1284601" y="1681380"/>
              <a:ext cx="495923" cy="310517"/>
              <a:chOff x="1284601" y="1681380"/>
              <a:chExt cx="495923" cy="310517"/>
            </a:xfrm>
          </p:grpSpPr>
          <p:sp>
            <p:nvSpPr>
              <p:cNvPr id="8369" name="Google Shape;8369;p5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0" name="Google Shape;8370;p58"/>
              <p:cNvGrpSpPr/>
              <p:nvPr/>
            </p:nvGrpSpPr>
            <p:grpSpPr>
              <a:xfrm>
                <a:off x="1507666" y="1681380"/>
                <a:ext cx="272858" cy="310517"/>
                <a:chOff x="1507666" y="1681380"/>
                <a:chExt cx="272858" cy="310517"/>
              </a:xfrm>
            </p:grpSpPr>
            <p:grpSp>
              <p:nvGrpSpPr>
                <p:cNvPr id="8371" name="Google Shape;8371;p58"/>
                <p:cNvGrpSpPr/>
                <p:nvPr/>
              </p:nvGrpSpPr>
              <p:grpSpPr>
                <a:xfrm>
                  <a:off x="1507666" y="1700120"/>
                  <a:ext cx="166395" cy="272984"/>
                  <a:chOff x="1507666" y="1700120"/>
                  <a:chExt cx="166395" cy="272984"/>
                </a:xfrm>
              </p:grpSpPr>
              <p:sp>
                <p:nvSpPr>
                  <p:cNvPr id="8372" name="Google Shape;8372;p5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9" name="Google Shape;8379;p5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81" name="Google Shape;8381;p58"/>
          <p:cNvGrpSpPr/>
          <p:nvPr/>
        </p:nvGrpSpPr>
        <p:grpSpPr>
          <a:xfrm>
            <a:off x="6815341" y="2324262"/>
            <a:ext cx="1622269" cy="552443"/>
            <a:chOff x="6894650" y="2574740"/>
            <a:chExt cx="1445100" cy="492111"/>
          </a:xfrm>
        </p:grpSpPr>
        <p:sp>
          <p:nvSpPr>
            <p:cNvPr id="8382" name="Google Shape;8382;p5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7" name="Google Shape;8387;p5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388" name="Google Shape;8388;p58"/>
          <p:cNvGrpSpPr/>
          <p:nvPr/>
        </p:nvGrpSpPr>
        <p:grpSpPr>
          <a:xfrm>
            <a:off x="6834884" y="3698518"/>
            <a:ext cx="1583206" cy="475705"/>
            <a:chOff x="6953919" y="3907920"/>
            <a:chExt cx="1377300" cy="475705"/>
          </a:xfrm>
        </p:grpSpPr>
        <p:cxnSp>
          <p:nvCxnSpPr>
            <p:cNvPr id="8389" name="Google Shape;8389;p5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90" name="Google Shape;8390;p5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391" name="Google Shape;8391;p5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92" name="Google Shape;8392;p5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393" name="Google Shape;8393;p5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394" name="Google Shape;8394;p58"/>
          <p:cNvGrpSpPr/>
          <p:nvPr/>
        </p:nvGrpSpPr>
        <p:grpSpPr>
          <a:xfrm>
            <a:off x="2338472" y="2459663"/>
            <a:ext cx="836286" cy="824529"/>
            <a:chOff x="2389399" y="2595741"/>
            <a:chExt cx="812796" cy="801369"/>
          </a:xfrm>
        </p:grpSpPr>
        <p:grpSp>
          <p:nvGrpSpPr>
            <p:cNvPr id="8395" name="Google Shape;8395;p58"/>
            <p:cNvGrpSpPr/>
            <p:nvPr/>
          </p:nvGrpSpPr>
          <p:grpSpPr>
            <a:xfrm>
              <a:off x="2492145" y="2881565"/>
              <a:ext cx="607300" cy="229751"/>
              <a:chOff x="2492145" y="2881565"/>
              <a:chExt cx="607300" cy="229751"/>
            </a:xfrm>
          </p:grpSpPr>
          <p:sp>
            <p:nvSpPr>
              <p:cNvPr id="8396" name="Google Shape;8396;p5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58"/>
            <p:cNvGrpSpPr/>
            <p:nvPr/>
          </p:nvGrpSpPr>
          <p:grpSpPr>
            <a:xfrm>
              <a:off x="2389399" y="2595741"/>
              <a:ext cx="812796" cy="296825"/>
              <a:chOff x="2389399" y="2595741"/>
              <a:chExt cx="812796" cy="296825"/>
            </a:xfrm>
          </p:grpSpPr>
          <p:grpSp>
            <p:nvGrpSpPr>
              <p:cNvPr id="8400" name="Google Shape;8400;p58"/>
              <p:cNvGrpSpPr/>
              <p:nvPr/>
            </p:nvGrpSpPr>
            <p:grpSpPr>
              <a:xfrm>
                <a:off x="2389399" y="2595741"/>
                <a:ext cx="363638" cy="296825"/>
                <a:chOff x="2389399" y="2595741"/>
                <a:chExt cx="363638" cy="296825"/>
              </a:xfrm>
            </p:grpSpPr>
            <p:grpSp>
              <p:nvGrpSpPr>
                <p:cNvPr id="8401" name="Google Shape;8401;p58"/>
                <p:cNvGrpSpPr/>
                <p:nvPr/>
              </p:nvGrpSpPr>
              <p:grpSpPr>
                <a:xfrm>
                  <a:off x="2493852" y="2794333"/>
                  <a:ext cx="259185" cy="98232"/>
                  <a:chOff x="2493852" y="2794333"/>
                  <a:chExt cx="259185" cy="98232"/>
                </a:xfrm>
              </p:grpSpPr>
              <p:sp>
                <p:nvSpPr>
                  <p:cNvPr id="8402" name="Google Shape;8402;p5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58"/>
                <p:cNvGrpSpPr/>
                <p:nvPr/>
              </p:nvGrpSpPr>
              <p:grpSpPr>
                <a:xfrm>
                  <a:off x="2389399" y="2595741"/>
                  <a:ext cx="224343" cy="182054"/>
                  <a:chOff x="2389399" y="2595741"/>
                  <a:chExt cx="224343" cy="182054"/>
                </a:xfrm>
              </p:grpSpPr>
              <p:sp>
                <p:nvSpPr>
                  <p:cNvPr id="8406" name="Google Shape;8406;p5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8" name="Google Shape;8408;p58"/>
              <p:cNvGrpSpPr/>
              <p:nvPr/>
            </p:nvGrpSpPr>
            <p:grpSpPr>
              <a:xfrm>
                <a:off x="2683630" y="2595741"/>
                <a:ext cx="224334" cy="296825"/>
                <a:chOff x="2683630" y="2595741"/>
                <a:chExt cx="224334" cy="296825"/>
              </a:xfrm>
            </p:grpSpPr>
            <p:grpSp>
              <p:nvGrpSpPr>
                <p:cNvPr id="8409" name="Google Shape;8409;p58"/>
                <p:cNvGrpSpPr/>
                <p:nvPr/>
              </p:nvGrpSpPr>
              <p:grpSpPr>
                <a:xfrm>
                  <a:off x="2788083" y="2794333"/>
                  <a:ext cx="15356" cy="98232"/>
                  <a:chOff x="2788083" y="2794333"/>
                  <a:chExt cx="15356" cy="98232"/>
                </a:xfrm>
              </p:grpSpPr>
              <p:sp>
                <p:nvSpPr>
                  <p:cNvPr id="8410" name="Google Shape;8410;p5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8"/>
                <p:cNvGrpSpPr/>
                <p:nvPr/>
              </p:nvGrpSpPr>
              <p:grpSpPr>
                <a:xfrm>
                  <a:off x="2683630" y="2595741"/>
                  <a:ext cx="224334" cy="182054"/>
                  <a:chOff x="2683630" y="2595741"/>
                  <a:chExt cx="224334" cy="182054"/>
                </a:xfrm>
              </p:grpSpPr>
              <p:sp>
                <p:nvSpPr>
                  <p:cNvPr id="8414" name="Google Shape;8414;p5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6" name="Google Shape;8416;p58"/>
              <p:cNvGrpSpPr/>
              <p:nvPr/>
            </p:nvGrpSpPr>
            <p:grpSpPr>
              <a:xfrm>
                <a:off x="2838475" y="2595741"/>
                <a:ext cx="363719" cy="296825"/>
                <a:chOff x="2838475" y="2595741"/>
                <a:chExt cx="363719" cy="296825"/>
              </a:xfrm>
            </p:grpSpPr>
            <p:grpSp>
              <p:nvGrpSpPr>
                <p:cNvPr id="8417" name="Google Shape;8417;p58"/>
                <p:cNvGrpSpPr/>
                <p:nvPr/>
              </p:nvGrpSpPr>
              <p:grpSpPr>
                <a:xfrm>
                  <a:off x="2838475" y="2794333"/>
                  <a:ext cx="259185" cy="98232"/>
                  <a:chOff x="2838475" y="2794333"/>
                  <a:chExt cx="259185" cy="98232"/>
                </a:xfrm>
              </p:grpSpPr>
              <p:sp>
                <p:nvSpPr>
                  <p:cNvPr id="8418" name="Google Shape;8418;p5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58"/>
                <p:cNvGrpSpPr/>
                <p:nvPr/>
              </p:nvGrpSpPr>
              <p:grpSpPr>
                <a:xfrm>
                  <a:off x="2977852" y="2595741"/>
                  <a:ext cx="224343" cy="182054"/>
                  <a:chOff x="2977852" y="2595741"/>
                  <a:chExt cx="224343" cy="182054"/>
                </a:xfrm>
              </p:grpSpPr>
              <p:sp>
                <p:nvSpPr>
                  <p:cNvPr id="8422" name="Google Shape;8422;p5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24" name="Google Shape;8424;p58"/>
            <p:cNvGrpSpPr/>
            <p:nvPr/>
          </p:nvGrpSpPr>
          <p:grpSpPr>
            <a:xfrm>
              <a:off x="2389399" y="3100241"/>
              <a:ext cx="812796" cy="296869"/>
              <a:chOff x="2389399" y="3100241"/>
              <a:chExt cx="812796" cy="296869"/>
            </a:xfrm>
          </p:grpSpPr>
          <p:grpSp>
            <p:nvGrpSpPr>
              <p:cNvPr id="8425" name="Google Shape;8425;p58"/>
              <p:cNvGrpSpPr/>
              <p:nvPr/>
            </p:nvGrpSpPr>
            <p:grpSpPr>
              <a:xfrm>
                <a:off x="2683630" y="3100241"/>
                <a:ext cx="224334" cy="296869"/>
                <a:chOff x="2683630" y="3100241"/>
                <a:chExt cx="224334" cy="296869"/>
              </a:xfrm>
            </p:grpSpPr>
            <p:grpSp>
              <p:nvGrpSpPr>
                <p:cNvPr id="8426" name="Google Shape;8426;p58"/>
                <p:cNvGrpSpPr/>
                <p:nvPr/>
              </p:nvGrpSpPr>
              <p:grpSpPr>
                <a:xfrm>
                  <a:off x="2788083" y="3100241"/>
                  <a:ext cx="15356" cy="98237"/>
                  <a:chOff x="2788083" y="3100241"/>
                  <a:chExt cx="15356" cy="98237"/>
                </a:xfrm>
              </p:grpSpPr>
              <p:sp>
                <p:nvSpPr>
                  <p:cNvPr id="8427" name="Google Shape;8427;p5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58"/>
                <p:cNvGrpSpPr/>
                <p:nvPr/>
              </p:nvGrpSpPr>
              <p:grpSpPr>
                <a:xfrm>
                  <a:off x="2683630" y="3215065"/>
                  <a:ext cx="224334" cy="182045"/>
                  <a:chOff x="2683630" y="3215065"/>
                  <a:chExt cx="224334" cy="182045"/>
                </a:xfrm>
              </p:grpSpPr>
              <p:sp>
                <p:nvSpPr>
                  <p:cNvPr id="8431" name="Google Shape;8431;p5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3" name="Google Shape;8433;p58"/>
              <p:cNvGrpSpPr/>
              <p:nvPr/>
            </p:nvGrpSpPr>
            <p:grpSpPr>
              <a:xfrm>
                <a:off x="2389399" y="3100241"/>
                <a:ext cx="363638" cy="296869"/>
                <a:chOff x="2389399" y="3100241"/>
                <a:chExt cx="363638" cy="296869"/>
              </a:xfrm>
            </p:grpSpPr>
            <p:grpSp>
              <p:nvGrpSpPr>
                <p:cNvPr id="8434" name="Google Shape;8434;p58"/>
                <p:cNvGrpSpPr/>
                <p:nvPr/>
              </p:nvGrpSpPr>
              <p:grpSpPr>
                <a:xfrm>
                  <a:off x="2493852" y="3100241"/>
                  <a:ext cx="259185" cy="98237"/>
                  <a:chOff x="2493852" y="3100241"/>
                  <a:chExt cx="259185" cy="98237"/>
                </a:xfrm>
              </p:grpSpPr>
              <p:sp>
                <p:nvSpPr>
                  <p:cNvPr id="8435" name="Google Shape;8435;p5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8"/>
                <p:cNvGrpSpPr/>
                <p:nvPr/>
              </p:nvGrpSpPr>
              <p:grpSpPr>
                <a:xfrm>
                  <a:off x="2389399" y="3215065"/>
                  <a:ext cx="224343" cy="182045"/>
                  <a:chOff x="2389399" y="3215065"/>
                  <a:chExt cx="224343" cy="182045"/>
                </a:xfrm>
              </p:grpSpPr>
              <p:sp>
                <p:nvSpPr>
                  <p:cNvPr id="8439" name="Google Shape;8439;p5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1" name="Google Shape;8441;p58"/>
              <p:cNvGrpSpPr/>
              <p:nvPr/>
            </p:nvGrpSpPr>
            <p:grpSpPr>
              <a:xfrm>
                <a:off x="2838475" y="3100241"/>
                <a:ext cx="363719" cy="296869"/>
                <a:chOff x="2838475" y="3100241"/>
                <a:chExt cx="363719" cy="296869"/>
              </a:xfrm>
            </p:grpSpPr>
            <p:grpSp>
              <p:nvGrpSpPr>
                <p:cNvPr id="8442" name="Google Shape;8442;p58"/>
                <p:cNvGrpSpPr/>
                <p:nvPr/>
              </p:nvGrpSpPr>
              <p:grpSpPr>
                <a:xfrm>
                  <a:off x="2838475" y="3100241"/>
                  <a:ext cx="259185" cy="98237"/>
                  <a:chOff x="2838475" y="3100241"/>
                  <a:chExt cx="259185" cy="98237"/>
                </a:xfrm>
              </p:grpSpPr>
              <p:sp>
                <p:nvSpPr>
                  <p:cNvPr id="8443" name="Google Shape;8443;p5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8"/>
                <p:cNvGrpSpPr/>
                <p:nvPr/>
              </p:nvGrpSpPr>
              <p:grpSpPr>
                <a:xfrm>
                  <a:off x="2977852" y="3215065"/>
                  <a:ext cx="224343" cy="182045"/>
                  <a:chOff x="2977852" y="3215065"/>
                  <a:chExt cx="224343" cy="182045"/>
                </a:xfrm>
              </p:grpSpPr>
              <p:sp>
                <p:nvSpPr>
                  <p:cNvPr id="8447" name="Google Shape;8447;p5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9"/>
          <p:cNvGrpSpPr/>
          <p:nvPr/>
        </p:nvGrpSpPr>
        <p:grpSpPr>
          <a:xfrm>
            <a:off x="702075" y="3155925"/>
            <a:ext cx="2390414" cy="1024800"/>
            <a:chOff x="728925" y="3296613"/>
            <a:chExt cx="2390414" cy="1024800"/>
          </a:xfrm>
        </p:grpSpPr>
        <p:grpSp>
          <p:nvGrpSpPr>
            <p:cNvPr id="8454" name="Google Shape;8454;p59"/>
            <p:cNvGrpSpPr/>
            <p:nvPr/>
          </p:nvGrpSpPr>
          <p:grpSpPr>
            <a:xfrm>
              <a:off x="728925" y="3619800"/>
              <a:ext cx="2390414" cy="500893"/>
              <a:chOff x="728925" y="3619800"/>
              <a:chExt cx="2390414" cy="500893"/>
            </a:xfrm>
          </p:grpSpPr>
          <p:sp>
            <p:nvSpPr>
              <p:cNvPr id="8455" name="Google Shape;8455;p5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56" name="Google Shape;8456;p5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57" name="Google Shape;8457;p59"/>
            <p:cNvGrpSpPr/>
            <p:nvPr/>
          </p:nvGrpSpPr>
          <p:grpSpPr>
            <a:xfrm>
              <a:off x="1348050" y="3296613"/>
              <a:ext cx="1706152" cy="1024800"/>
              <a:chOff x="1348050" y="3296613"/>
              <a:chExt cx="1706152" cy="1024800"/>
            </a:xfrm>
          </p:grpSpPr>
          <p:sp>
            <p:nvSpPr>
              <p:cNvPr id="8458" name="Google Shape;8458;p5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59" name="Google Shape;8459;p5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60" name="Google Shape;8460;p5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61" name="Google Shape;8461;p5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62" name="Google Shape;8462;p5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63" name="Google Shape;8463;p59"/>
            <p:cNvGrpSpPr/>
            <p:nvPr/>
          </p:nvGrpSpPr>
          <p:grpSpPr>
            <a:xfrm>
              <a:off x="1455707" y="3654858"/>
              <a:ext cx="1491150" cy="417657"/>
              <a:chOff x="1455707" y="3654858"/>
              <a:chExt cx="1491150" cy="417657"/>
            </a:xfrm>
          </p:grpSpPr>
          <p:sp>
            <p:nvSpPr>
              <p:cNvPr id="8464" name="Google Shape;8464;p5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84" name="Google Shape;8484;p59"/>
          <p:cNvGraphicFramePr/>
          <p:nvPr/>
        </p:nvGraphicFramePr>
        <p:xfrm>
          <a:off x="5937775" y="2153837"/>
          <a:ext cx="2504100" cy="864780"/>
        </p:xfrm>
        <a:graphic>
          <a:graphicData uri="http://schemas.openxmlformats.org/drawingml/2006/table">
            <a:tbl>
              <a:tblPr>
                <a:noFill/>
                <a:tableStyleId>{C0E775BC-A857-4094-97C6-5482D7DEB851}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485" name="Google Shape;8485;p59"/>
          <p:cNvGrpSpPr/>
          <p:nvPr/>
        </p:nvGrpSpPr>
        <p:grpSpPr>
          <a:xfrm>
            <a:off x="710451" y="981601"/>
            <a:ext cx="2396505" cy="976502"/>
            <a:chOff x="749309" y="1112739"/>
            <a:chExt cx="2371603" cy="976502"/>
          </a:xfrm>
        </p:grpSpPr>
        <p:grpSp>
          <p:nvGrpSpPr>
            <p:cNvPr id="8486" name="Google Shape;8486;p59"/>
            <p:cNvGrpSpPr/>
            <p:nvPr/>
          </p:nvGrpSpPr>
          <p:grpSpPr>
            <a:xfrm>
              <a:off x="1092126" y="1112739"/>
              <a:ext cx="2028786" cy="975464"/>
              <a:chOff x="1092126" y="1112739"/>
              <a:chExt cx="2028786" cy="975464"/>
            </a:xfrm>
          </p:grpSpPr>
          <p:sp>
            <p:nvSpPr>
              <p:cNvPr id="8487" name="Google Shape;8487;p5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59"/>
            <p:cNvGrpSpPr/>
            <p:nvPr/>
          </p:nvGrpSpPr>
          <p:grpSpPr>
            <a:xfrm>
              <a:off x="749309" y="1112739"/>
              <a:ext cx="314700" cy="975464"/>
              <a:chOff x="749309" y="1112739"/>
              <a:chExt cx="314700" cy="975464"/>
            </a:xfrm>
          </p:grpSpPr>
          <p:sp>
            <p:nvSpPr>
              <p:cNvPr id="8512" name="Google Shape;8512;p5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6" name="Google Shape;8516;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520" name="Google Shape;8520;p59"/>
          <p:cNvGraphicFramePr/>
          <p:nvPr/>
        </p:nvGraphicFramePr>
        <p:xfrm>
          <a:off x="5937800" y="981587"/>
          <a:ext cx="2504100" cy="976500"/>
        </p:xfrm>
        <a:graphic>
          <a:graphicData uri="http://schemas.openxmlformats.org/drawingml/2006/table">
            <a:tbl>
              <a:tblPr>
                <a:noFill/>
                <a:tableStyleId>{C0E775BC-A857-4094-97C6-5482D7DEB851}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521" name="Google Shape;8521;p59"/>
          <p:cNvGraphicFramePr/>
          <p:nvPr/>
        </p:nvGraphicFramePr>
        <p:xfrm>
          <a:off x="3358663" y="2153837"/>
          <a:ext cx="2363400" cy="868575"/>
        </p:xfrm>
        <a:graphic>
          <a:graphicData uri="http://schemas.openxmlformats.org/drawingml/2006/table">
            <a:tbl>
              <a:tblPr>
                <a:noFill/>
                <a:tableStyleId>{C0E775BC-A857-4094-97C6-5482D7DEB851}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22" name="Google Shape;8522;p59"/>
          <p:cNvGrpSpPr/>
          <p:nvPr/>
        </p:nvGrpSpPr>
        <p:grpSpPr>
          <a:xfrm>
            <a:off x="3360649" y="3144798"/>
            <a:ext cx="2363377" cy="1047062"/>
            <a:chOff x="3358399" y="3285485"/>
            <a:chExt cx="2363377" cy="1047062"/>
          </a:xfrm>
        </p:grpSpPr>
        <p:grpSp>
          <p:nvGrpSpPr>
            <p:cNvPr id="8523" name="Google Shape;8523;p59"/>
            <p:cNvGrpSpPr/>
            <p:nvPr/>
          </p:nvGrpSpPr>
          <p:grpSpPr>
            <a:xfrm>
              <a:off x="3358412" y="3285485"/>
              <a:ext cx="2363244" cy="139500"/>
              <a:chOff x="3358412" y="3285485"/>
              <a:chExt cx="2363244" cy="139500"/>
            </a:xfrm>
          </p:grpSpPr>
          <p:sp>
            <p:nvSpPr>
              <p:cNvPr id="8524" name="Google Shape;8524;p5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9"/>
            <p:cNvGrpSpPr/>
            <p:nvPr/>
          </p:nvGrpSpPr>
          <p:grpSpPr>
            <a:xfrm>
              <a:off x="3358412" y="3466996"/>
              <a:ext cx="2363244" cy="139500"/>
              <a:chOff x="3358412" y="3466996"/>
              <a:chExt cx="2363244" cy="139500"/>
            </a:xfrm>
          </p:grpSpPr>
          <p:sp>
            <p:nvSpPr>
              <p:cNvPr id="8530" name="Google Shape;8530;p5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59"/>
            <p:cNvGrpSpPr/>
            <p:nvPr/>
          </p:nvGrpSpPr>
          <p:grpSpPr>
            <a:xfrm>
              <a:off x="3358412" y="3648507"/>
              <a:ext cx="2363244" cy="139500"/>
              <a:chOff x="3358412" y="3648507"/>
              <a:chExt cx="2363244" cy="139500"/>
            </a:xfrm>
          </p:grpSpPr>
          <p:sp>
            <p:nvSpPr>
              <p:cNvPr id="8536" name="Google Shape;8536;p5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59"/>
            <p:cNvGrpSpPr/>
            <p:nvPr/>
          </p:nvGrpSpPr>
          <p:grpSpPr>
            <a:xfrm>
              <a:off x="3358412" y="3830018"/>
              <a:ext cx="2363244" cy="139500"/>
              <a:chOff x="3358412" y="3830018"/>
              <a:chExt cx="2363244" cy="139500"/>
            </a:xfrm>
          </p:grpSpPr>
          <p:sp>
            <p:nvSpPr>
              <p:cNvPr id="8542" name="Google Shape;8542;p5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59"/>
            <p:cNvGrpSpPr/>
            <p:nvPr/>
          </p:nvGrpSpPr>
          <p:grpSpPr>
            <a:xfrm>
              <a:off x="3358399" y="4011514"/>
              <a:ext cx="2363377" cy="139537"/>
              <a:chOff x="3294800" y="4134603"/>
              <a:chExt cx="2638876" cy="152400"/>
            </a:xfrm>
          </p:grpSpPr>
          <p:sp>
            <p:nvSpPr>
              <p:cNvPr id="8548" name="Google Shape;8548;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59"/>
            <p:cNvGrpSpPr/>
            <p:nvPr/>
          </p:nvGrpSpPr>
          <p:grpSpPr>
            <a:xfrm>
              <a:off x="3358399" y="4193010"/>
              <a:ext cx="2363377" cy="139537"/>
              <a:chOff x="3294800" y="4134603"/>
              <a:chExt cx="2638876" cy="152400"/>
            </a:xfrm>
          </p:grpSpPr>
          <p:sp>
            <p:nvSpPr>
              <p:cNvPr id="8554" name="Google Shape;8554;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59" name="Google Shape;8559;p59"/>
          <p:cNvGraphicFramePr/>
          <p:nvPr/>
        </p:nvGraphicFramePr>
        <p:xfrm>
          <a:off x="711450" y="2153837"/>
          <a:ext cx="2369800" cy="889350"/>
        </p:xfrm>
        <a:graphic>
          <a:graphicData uri="http://schemas.openxmlformats.org/drawingml/2006/table">
            <a:tbl>
              <a:tblPr>
                <a:noFill/>
                <a:tableStyleId>{C0E775BC-A857-4094-97C6-5482D7DEB851}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60" name="Google Shape;8560;p59"/>
          <p:cNvGrpSpPr/>
          <p:nvPr/>
        </p:nvGrpSpPr>
        <p:grpSpPr>
          <a:xfrm>
            <a:off x="4161119" y="2557652"/>
            <a:ext cx="1302095" cy="60959"/>
            <a:chOff x="3558802" y="4011427"/>
            <a:chExt cx="1866000" cy="111300"/>
          </a:xfrm>
        </p:grpSpPr>
        <p:sp>
          <p:nvSpPr>
            <p:cNvPr id="8561" name="Google Shape;8561;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59"/>
          <p:cNvGrpSpPr/>
          <p:nvPr/>
        </p:nvGrpSpPr>
        <p:grpSpPr>
          <a:xfrm>
            <a:off x="4706607" y="2839811"/>
            <a:ext cx="914340" cy="60959"/>
            <a:chOff x="3558802" y="4011427"/>
            <a:chExt cx="1866000" cy="111300"/>
          </a:xfrm>
        </p:grpSpPr>
        <p:sp>
          <p:nvSpPr>
            <p:cNvPr id="8564" name="Google Shape;8564;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9"/>
          <p:cNvGrpSpPr/>
          <p:nvPr/>
        </p:nvGrpSpPr>
        <p:grpSpPr>
          <a:xfrm>
            <a:off x="5874449" y="3167609"/>
            <a:ext cx="2519825" cy="1001454"/>
            <a:chOff x="1906114" y="789980"/>
            <a:chExt cx="1487676" cy="606868"/>
          </a:xfrm>
        </p:grpSpPr>
        <p:cxnSp>
          <p:nvCxnSpPr>
            <p:cNvPr id="8567" name="Google Shape;8567;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68" name="Google Shape;8568;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69" name="Google Shape;8569;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570" name="Google Shape;8570;p5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571" name="Google Shape;8571;p5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572" name="Google Shape;8572;p5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573" name="Google Shape;8573;p5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574" name="Google Shape;8574;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581" name="Google Shape;8581;p5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582" name="Google Shape;8582;p5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583" name="Google Shape;8583;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9"/>
          <p:cNvGrpSpPr/>
          <p:nvPr/>
        </p:nvGrpSpPr>
        <p:grpSpPr>
          <a:xfrm>
            <a:off x="3355812" y="951645"/>
            <a:ext cx="2363393" cy="1005865"/>
            <a:chOff x="3292400" y="1193188"/>
            <a:chExt cx="2615240" cy="1131075"/>
          </a:xfrm>
        </p:grpSpPr>
        <p:sp>
          <p:nvSpPr>
            <p:cNvPr id="8585" name="Google Shape;8585;p5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86" name="Google Shape;8586;p5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87" name="Google Shape;8587;p5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588" name="Google Shape;8588;p5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589" name="Google Shape;8589;p5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590" name="Google Shape;8590;p5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591" name="Google Shape;8591;p5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592" name="Google Shape;8592;p5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593" name="Google Shape;8593;p5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594" name="Google Shape;8594;p5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595" name="Google Shape;8595;p5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96" name="Google Shape;8596;p5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597" name="Google Shape;8597;p5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98" name="Google Shape;8598;p5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599" name="Google Shape;8599;p59"/>
            <p:cNvGrpSpPr/>
            <p:nvPr/>
          </p:nvGrpSpPr>
          <p:grpSpPr>
            <a:xfrm>
              <a:off x="3748438" y="1378608"/>
              <a:ext cx="2159202" cy="903971"/>
              <a:chOff x="1683525" y="2179850"/>
              <a:chExt cx="4519050" cy="2134525"/>
            </a:xfrm>
          </p:grpSpPr>
          <p:sp>
            <p:nvSpPr>
              <p:cNvPr id="8600" name="Google Shape;8600;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1" name="Google Shape;8601;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2" name="Google Shape;8602;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3" name="Google Shape;8603;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4" name="Google Shape;8604;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5" name="Google Shape;8605;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6" name="Google Shape;8606;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7" name="Google Shape;8607;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8" name="Google Shape;8608;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09" name="Google Shape;8609;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10" name="Google Shape;8610;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11" name="Google Shape;8611;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615"/>
        <p:cNvGrpSpPr/>
        <p:nvPr/>
      </p:nvGrpSpPr>
      <p:grpSpPr>
        <a:xfrm>
          <a:off x="0" y="0"/>
          <a:ext cx="0" cy="0"/>
          <a:chOff x="0" y="0"/>
          <a:chExt cx="0" cy="0"/>
        </a:xfrm>
      </p:grpSpPr>
      <p:grpSp>
        <p:nvGrpSpPr>
          <p:cNvPr id="8616" name="Google Shape;8616;p60"/>
          <p:cNvGrpSpPr/>
          <p:nvPr/>
        </p:nvGrpSpPr>
        <p:grpSpPr>
          <a:xfrm>
            <a:off x="4796684" y="970941"/>
            <a:ext cx="745431" cy="718863"/>
            <a:chOff x="4249973" y="1201875"/>
            <a:chExt cx="1958568" cy="1888762"/>
          </a:xfrm>
        </p:grpSpPr>
        <p:sp>
          <p:nvSpPr>
            <p:cNvPr id="8617" name="Google Shape;8617;p6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8" name="Google Shape;8618;p60"/>
            <p:cNvGrpSpPr/>
            <p:nvPr/>
          </p:nvGrpSpPr>
          <p:grpSpPr>
            <a:xfrm>
              <a:off x="5853086" y="1789142"/>
              <a:ext cx="355454" cy="1048099"/>
              <a:chOff x="5576108" y="2016725"/>
              <a:chExt cx="565200" cy="1666560"/>
            </a:xfrm>
          </p:grpSpPr>
          <p:sp>
            <p:nvSpPr>
              <p:cNvPr id="8619" name="Google Shape;8619;p6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20" name="Google Shape;8620;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60"/>
            <p:cNvGrpSpPr/>
            <p:nvPr/>
          </p:nvGrpSpPr>
          <p:grpSpPr>
            <a:xfrm>
              <a:off x="4869455" y="2691676"/>
              <a:ext cx="1013897" cy="398961"/>
              <a:chOff x="4012057" y="3451825"/>
              <a:chExt cx="1612175" cy="634379"/>
            </a:xfrm>
          </p:grpSpPr>
          <p:sp>
            <p:nvSpPr>
              <p:cNvPr id="8622" name="Google Shape;8622;p6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23" name="Google Shape;8623;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60"/>
            <p:cNvGrpSpPr/>
            <p:nvPr/>
          </p:nvGrpSpPr>
          <p:grpSpPr>
            <a:xfrm>
              <a:off x="4276937" y="2155961"/>
              <a:ext cx="651965" cy="891358"/>
              <a:chOff x="3069908" y="2599997"/>
              <a:chExt cx="1036675" cy="1417328"/>
            </a:xfrm>
          </p:grpSpPr>
          <p:sp>
            <p:nvSpPr>
              <p:cNvPr id="8625" name="Google Shape;8625;p6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26" name="Google Shape;8626;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60"/>
            <p:cNvGrpSpPr/>
            <p:nvPr/>
          </p:nvGrpSpPr>
          <p:grpSpPr>
            <a:xfrm>
              <a:off x="5054918" y="1201875"/>
              <a:ext cx="999548" cy="602711"/>
              <a:chOff x="4306958" y="1082925"/>
              <a:chExt cx="1589359" cy="958358"/>
            </a:xfrm>
          </p:grpSpPr>
          <p:sp>
            <p:nvSpPr>
              <p:cNvPr id="8628" name="Google Shape;8628;p6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29" name="Google Shape;8629;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60"/>
            <p:cNvGrpSpPr/>
            <p:nvPr/>
          </p:nvGrpSpPr>
          <p:grpSpPr>
            <a:xfrm>
              <a:off x="4249973" y="1303451"/>
              <a:ext cx="799317" cy="841334"/>
              <a:chOff x="3027033" y="1244439"/>
              <a:chExt cx="1270977" cy="1337786"/>
            </a:xfrm>
          </p:grpSpPr>
          <p:sp>
            <p:nvSpPr>
              <p:cNvPr id="8631" name="Google Shape;8631;p6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32" name="Google Shape;8632;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3" name="Google Shape;8633;p60"/>
          <p:cNvGrpSpPr/>
          <p:nvPr/>
        </p:nvGrpSpPr>
        <p:grpSpPr>
          <a:xfrm>
            <a:off x="713057" y="1849390"/>
            <a:ext cx="761767" cy="729896"/>
            <a:chOff x="2657744" y="2337745"/>
            <a:chExt cx="832987" cy="798137"/>
          </a:xfrm>
        </p:grpSpPr>
        <p:sp>
          <p:nvSpPr>
            <p:cNvPr id="8634" name="Google Shape;8634;p6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60"/>
          <p:cNvGrpSpPr/>
          <p:nvPr/>
        </p:nvGrpSpPr>
        <p:grpSpPr>
          <a:xfrm>
            <a:off x="3224022" y="1852597"/>
            <a:ext cx="685569" cy="723586"/>
            <a:chOff x="3398134" y="2057755"/>
            <a:chExt cx="704087" cy="743130"/>
          </a:xfrm>
        </p:grpSpPr>
        <p:grpSp>
          <p:nvGrpSpPr>
            <p:cNvPr id="8641" name="Google Shape;8641;p60"/>
            <p:cNvGrpSpPr/>
            <p:nvPr/>
          </p:nvGrpSpPr>
          <p:grpSpPr>
            <a:xfrm>
              <a:off x="3398134" y="2290183"/>
              <a:ext cx="315300" cy="219900"/>
              <a:chOff x="3398134" y="2290183"/>
              <a:chExt cx="315300" cy="219900"/>
            </a:xfrm>
          </p:grpSpPr>
          <p:sp>
            <p:nvSpPr>
              <p:cNvPr id="8642" name="Google Shape;8642;p6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43" name="Google Shape;8643;p60"/>
              <p:cNvCxnSpPr>
                <a:stCxn id="864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44" name="Google Shape;8644;p60"/>
            <p:cNvGrpSpPr/>
            <p:nvPr/>
          </p:nvGrpSpPr>
          <p:grpSpPr>
            <a:xfrm>
              <a:off x="3547823" y="2467358"/>
              <a:ext cx="219900" cy="333527"/>
              <a:chOff x="3547823" y="2467358"/>
              <a:chExt cx="219900" cy="333527"/>
            </a:xfrm>
          </p:grpSpPr>
          <p:sp>
            <p:nvSpPr>
              <p:cNvPr id="8645" name="Google Shape;8645;p6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46" name="Google Shape;8646;p6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47" name="Google Shape;8647;p60"/>
            <p:cNvGrpSpPr/>
            <p:nvPr/>
          </p:nvGrpSpPr>
          <p:grpSpPr>
            <a:xfrm>
              <a:off x="3734138" y="2467358"/>
              <a:ext cx="219900" cy="333527"/>
              <a:chOff x="3734138" y="2467358"/>
              <a:chExt cx="219900" cy="333527"/>
            </a:xfrm>
          </p:grpSpPr>
          <p:sp>
            <p:nvSpPr>
              <p:cNvPr id="8648" name="Google Shape;8648;p6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49" name="Google Shape;8649;p6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50" name="Google Shape;8650;p60"/>
            <p:cNvGrpSpPr/>
            <p:nvPr/>
          </p:nvGrpSpPr>
          <p:grpSpPr>
            <a:xfrm>
              <a:off x="3787560" y="2288011"/>
              <a:ext cx="314661" cy="219900"/>
              <a:chOff x="3787560" y="2288011"/>
              <a:chExt cx="314661" cy="219900"/>
            </a:xfrm>
          </p:grpSpPr>
          <p:sp>
            <p:nvSpPr>
              <p:cNvPr id="8651" name="Google Shape;8651;p6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52" name="Google Shape;8652;p6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53" name="Google Shape;8653;p60"/>
            <p:cNvGrpSpPr/>
            <p:nvPr/>
          </p:nvGrpSpPr>
          <p:grpSpPr>
            <a:xfrm>
              <a:off x="3637290" y="2057755"/>
              <a:ext cx="219900" cy="335499"/>
              <a:chOff x="3637290" y="2057755"/>
              <a:chExt cx="219900" cy="335499"/>
            </a:xfrm>
          </p:grpSpPr>
          <p:sp>
            <p:nvSpPr>
              <p:cNvPr id="8654" name="Google Shape;8654;p6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55" name="Google Shape;8655;p6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656" name="Google Shape;8656;p60"/>
          <p:cNvGrpSpPr/>
          <p:nvPr/>
        </p:nvGrpSpPr>
        <p:grpSpPr>
          <a:xfrm>
            <a:off x="4899244" y="1859292"/>
            <a:ext cx="710153" cy="710153"/>
            <a:chOff x="5007123" y="2079403"/>
            <a:chExt cx="687600" cy="687600"/>
          </a:xfrm>
        </p:grpSpPr>
        <p:sp>
          <p:nvSpPr>
            <p:cNvPr id="8657" name="Google Shape;8657;p6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0"/>
          <p:cNvGrpSpPr/>
          <p:nvPr/>
        </p:nvGrpSpPr>
        <p:grpSpPr>
          <a:xfrm>
            <a:off x="5708681" y="1853799"/>
            <a:ext cx="720998" cy="721183"/>
            <a:chOff x="5797446" y="2063053"/>
            <a:chExt cx="698100" cy="698280"/>
          </a:xfrm>
        </p:grpSpPr>
        <p:sp>
          <p:nvSpPr>
            <p:cNvPr id="8662" name="Google Shape;8662;p6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60"/>
          <p:cNvGrpSpPr/>
          <p:nvPr/>
        </p:nvGrpSpPr>
        <p:grpSpPr>
          <a:xfrm>
            <a:off x="8153828" y="3499404"/>
            <a:ext cx="280585" cy="673164"/>
            <a:chOff x="8075075" y="3754290"/>
            <a:chExt cx="255612" cy="613194"/>
          </a:xfrm>
        </p:grpSpPr>
        <p:grpSp>
          <p:nvGrpSpPr>
            <p:cNvPr id="8667" name="Google Shape;8667;p60"/>
            <p:cNvGrpSpPr/>
            <p:nvPr/>
          </p:nvGrpSpPr>
          <p:grpSpPr>
            <a:xfrm>
              <a:off x="8075075" y="3754290"/>
              <a:ext cx="255612" cy="613194"/>
              <a:chOff x="8075075" y="3754290"/>
              <a:chExt cx="255612" cy="613194"/>
            </a:xfrm>
          </p:grpSpPr>
          <p:sp>
            <p:nvSpPr>
              <p:cNvPr id="8668" name="Google Shape;8668;p6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6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60"/>
          <p:cNvGrpSpPr/>
          <p:nvPr/>
        </p:nvGrpSpPr>
        <p:grpSpPr>
          <a:xfrm>
            <a:off x="5270887" y="3488200"/>
            <a:ext cx="470352" cy="683745"/>
            <a:chOff x="1697726" y="3244179"/>
            <a:chExt cx="788124" cy="1146069"/>
          </a:xfrm>
        </p:grpSpPr>
        <p:sp>
          <p:nvSpPr>
            <p:cNvPr id="8672" name="Google Shape;8672;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4" name="Google Shape;8674;p60"/>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5" name="Google Shape;8675;p60"/>
          <p:cNvGrpSpPr/>
          <p:nvPr/>
        </p:nvGrpSpPr>
        <p:grpSpPr>
          <a:xfrm>
            <a:off x="5892037" y="3499402"/>
            <a:ext cx="293891" cy="293845"/>
            <a:chOff x="6134814" y="3754290"/>
            <a:chExt cx="293891" cy="293845"/>
          </a:xfrm>
        </p:grpSpPr>
        <p:sp>
          <p:nvSpPr>
            <p:cNvPr id="8676" name="Google Shape;8676;p6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0"/>
          <p:cNvGrpSpPr/>
          <p:nvPr/>
        </p:nvGrpSpPr>
        <p:grpSpPr>
          <a:xfrm>
            <a:off x="5892037" y="3878074"/>
            <a:ext cx="293891" cy="293891"/>
            <a:chOff x="6134814" y="4086186"/>
            <a:chExt cx="293891" cy="293891"/>
          </a:xfrm>
        </p:grpSpPr>
        <p:sp>
          <p:nvSpPr>
            <p:cNvPr id="8679" name="Google Shape;8679;p6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1" name="Google Shape;8681;p60"/>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0"/>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3" name="Google Shape;8683;p60"/>
          <p:cNvGrpSpPr/>
          <p:nvPr/>
        </p:nvGrpSpPr>
        <p:grpSpPr>
          <a:xfrm>
            <a:off x="7817013" y="2706766"/>
            <a:ext cx="622883" cy="621944"/>
            <a:chOff x="1187048" y="238125"/>
            <a:chExt cx="5256397" cy="5248476"/>
          </a:xfrm>
        </p:grpSpPr>
        <p:sp>
          <p:nvSpPr>
            <p:cNvPr id="8684" name="Google Shape;8684;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0"/>
          <p:cNvGrpSpPr/>
          <p:nvPr/>
        </p:nvGrpSpPr>
        <p:grpSpPr>
          <a:xfrm>
            <a:off x="2274118" y="2716375"/>
            <a:ext cx="1310987" cy="612407"/>
            <a:chOff x="238125" y="1188750"/>
            <a:chExt cx="7140450" cy="3335550"/>
          </a:xfrm>
        </p:grpSpPr>
        <p:sp>
          <p:nvSpPr>
            <p:cNvPr id="8689" name="Google Shape;8689;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60"/>
          <p:cNvGrpSpPr/>
          <p:nvPr/>
        </p:nvGrpSpPr>
        <p:grpSpPr>
          <a:xfrm>
            <a:off x="6599990" y="2706930"/>
            <a:ext cx="1110299" cy="621702"/>
            <a:chOff x="238125" y="1335475"/>
            <a:chExt cx="5418735" cy="3034175"/>
          </a:xfrm>
        </p:grpSpPr>
        <p:sp>
          <p:nvSpPr>
            <p:cNvPr id="8695" name="Google Shape;8695;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60"/>
          <p:cNvGrpSpPr/>
          <p:nvPr/>
        </p:nvGrpSpPr>
        <p:grpSpPr>
          <a:xfrm>
            <a:off x="5417649" y="2703827"/>
            <a:ext cx="1074451" cy="627181"/>
            <a:chOff x="5359127" y="2910889"/>
            <a:chExt cx="1097723" cy="640831"/>
          </a:xfrm>
        </p:grpSpPr>
        <p:grpSp>
          <p:nvGrpSpPr>
            <p:cNvPr id="8699" name="Google Shape;8699;p60"/>
            <p:cNvGrpSpPr/>
            <p:nvPr/>
          </p:nvGrpSpPr>
          <p:grpSpPr>
            <a:xfrm>
              <a:off x="5929791" y="3263088"/>
              <a:ext cx="527060" cy="287097"/>
              <a:chOff x="5929791" y="3263088"/>
              <a:chExt cx="527060" cy="287097"/>
            </a:xfrm>
          </p:grpSpPr>
          <p:sp>
            <p:nvSpPr>
              <p:cNvPr id="8700" name="Google Shape;8700;p6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01" name="Google Shape;8701;p6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02" name="Google Shape;8702;p60"/>
            <p:cNvGrpSpPr/>
            <p:nvPr/>
          </p:nvGrpSpPr>
          <p:grpSpPr>
            <a:xfrm>
              <a:off x="5359127" y="3263089"/>
              <a:ext cx="526428" cy="288631"/>
              <a:chOff x="5359127" y="3263089"/>
              <a:chExt cx="526428" cy="288631"/>
            </a:xfrm>
          </p:grpSpPr>
          <p:sp>
            <p:nvSpPr>
              <p:cNvPr id="8703" name="Google Shape;8703;p6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04" name="Google Shape;8704;p6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05" name="Google Shape;8705;p60"/>
            <p:cNvGrpSpPr/>
            <p:nvPr/>
          </p:nvGrpSpPr>
          <p:grpSpPr>
            <a:xfrm>
              <a:off x="5551525" y="2910889"/>
              <a:ext cx="520901" cy="610283"/>
              <a:chOff x="5551525" y="2910889"/>
              <a:chExt cx="520901" cy="610283"/>
            </a:xfrm>
          </p:grpSpPr>
          <p:sp>
            <p:nvSpPr>
              <p:cNvPr id="8706" name="Google Shape;8706;p6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07" name="Google Shape;8707;p6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08" name="Google Shape;8708;p60"/>
            <p:cNvGrpSpPr/>
            <p:nvPr/>
          </p:nvGrpSpPr>
          <p:grpSpPr>
            <a:xfrm>
              <a:off x="5743962" y="2919100"/>
              <a:ext cx="623674" cy="284502"/>
              <a:chOff x="5743962" y="2919100"/>
              <a:chExt cx="623674" cy="284502"/>
            </a:xfrm>
          </p:grpSpPr>
          <p:sp>
            <p:nvSpPr>
              <p:cNvPr id="8709" name="Google Shape;8709;p6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10" name="Google Shape;8710;p6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711" name="Google Shape;8711;p60"/>
          <p:cNvGrpSpPr/>
          <p:nvPr/>
        </p:nvGrpSpPr>
        <p:grpSpPr>
          <a:xfrm>
            <a:off x="7568863" y="1854538"/>
            <a:ext cx="874976" cy="719600"/>
            <a:chOff x="7608988" y="2093194"/>
            <a:chExt cx="817276" cy="672147"/>
          </a:xfrm>
        </p:grpSpPr>
        <p:cxnSp>
          <p:nvCxnSpPr>
            <p:cNvPr id="8712" name="Google Shape;8712;p6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3" name="Google Shape;8713;p6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4" name="Google Shape;8714;p6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5" name="Google Shape;8715;p6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6" name="Google Shape;8716;p6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717" name="Google Shape;8717;p6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718" name="Google Shape;8718;p60"/>
            <p:cNvGrpSpPr/>
            <p:nvPr/>
          </p:nvGrpSpPr>
          <p:grpSpPr>
            <a:xfrm>
              <a:off x="7721175" y="2093194"/>
              <a:ext cx="599587" cy="623846"/>
              <a:chOff x="7721175" y="2093194"/>
              <a:chExt cx="599587" cy="623846"/>
            </a:xfrm>
          </p:grpSpPr>
          <p:grpSp>
            <p:nvGrpSpPr>
              <p:cNvPr id="8719" name="Google Shape;8719;p60"/>
              <p:cNvGrpSpPr/>
              <p:nvPr/>
            </p:nvGrpSpPr>
            <p:grpSpPr>
              <a:xfrm>
                <a:off x="7721175" y="2093194"/>
                <a:ext cx="291605" cy="623846"/>
                <a:chOff x="9405575" y="2061418"/>
                <a:chExt cx="291605" cy="623846"/>
              </a:xfrm>
            </p:grpSpPr>
            <p:sp>
              <p:nvSpPr>
                <p:cNvPr id="8720" name="Google Shape;8720;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60"/>
              <p:cNvGrpSpPr/>
              <p:nvPr/>
            </p:nvGrpSpPr>
            <p:grpSpPr>
              <a:xfrm flipH="1">
                <a:off x="8029157" y="2093194"/>
                <a:ext cx="291605" cy="623846"/>
                <a:chOff x="9405575" y="2061418"/>
                <a:chExt cx="291605" cy="623846"/>
              </a:xfrm>
            </p:grpSpPr>
            <p:sp>
              <p:nvSpPr>
                <p:cNvPr id="8728" name="Google Shape;8728;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35" name="Google Shape;8735;p60"/>
          <p:cNvGrpSpPr/>
          <p:nvPr/>
        </p:nvGrpSpPr>
        <p:grpSpPr>
          <a:xfrm>
            <a:off x="4013299" y="970941"/>
            <a:ext cx="712557" cy="785901"/>
            <a:chOff x="4206459" y="1191441"/>
            <a:chExt cx="712557" cy="785901"/>
          </a:xfrm>
        </p:grpSpPr>
        <p:sp>
          <p:nvSpPr>
            <p:cNvPr id="8736" name="Google Shape;8736;p6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0" name="Google Shape;8740;p60"/>
            <p:cNvGrpSpPr/>
            <p:nvPr/>
          </p:nvGrpSpPr>
          <p:grpSpPr>
            <a:xfrm>
              <a:off x="4644280" y="1290523"/>
              <a:ext cx="143716" cy="29463"/>
              <a:chOff x="4644280" y="1290523"/>
              <a:chExt cx="143716" cy="29463"/>
            </a:xfrm>
          </p:grpSpPr>
          <p:sp>
            <p:nvSpPr>
              <p:cNvPr id="8741" name="Google Shape;8741;p6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60"/>
            <p:cNvGrpSpPr/>
            <p:nvPr/>
          </p:nvGrpSpPr>
          <p:grpSpPr>
            <a:xfrm>
              <a:off x="4356567" y="1191441"/>
              <a:ext cx="143690" cy="29488"/>
              <a:chOff x="4356567" y="1191441"/>
              <a:chExt cx="143690" cy="29488"/>
            </a:xfrm>
          </p:grpSpPr>
          <p:sp>
            <p:nvSpPr>
              <p:cNvPr id="8746" name="Google Shape;8746;p6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60"/>
            <p:cNvGrpSpPr/>
            <p:nvPr/>
          </p:nvGrpSpPr>
          <p:grpSpPr>
            <a:xfrm>
              <a:off x="4339009" y="1863727"/>
              <a:ext cx="143703" cy="29476"/>
              <a:chOff x="4339009" y="1863727"/>
              <a:chExt cx="143703" cy="29476"/>
            </a:xfrm>
          </p:grpSpPr>
          <p:sp>
            <p:nvSpPr>
              <p:cNvPr id="8751" name="Google Shape;8751;p6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60"/>
            <p:cNvGrpSpPr/>
            <p:nvPr/>
          </p:nvGrpSpPr>
          <p:grpSpPr>
            <a:xfrm>
              <a:off x="4206459" y="1607315"/>
              <a:ext cx="29539" cy="142899"/>
              <a:chOff x="4206459" y="1607315"/>
              <a:chExt cx="29539" cy="142899"/>
            </a:xfrm>
          </p:grpSpPr>
          <p:sp>
            <p:nvSpPr>
              <p:cNvPr id="8756" name="Google Shape;8756;p6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0" name="Google Shape;8760;p6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4" name="Google Shape;8764;p60"/>
            <p:cNvGrpSpPr/>
            <p:nvPr/>
          </p:nvGrpSpPr>
          <p:grpSpPr>
            <a:xfrm>
              <a:off x="4889463" y="1423737"/>
              <a:ext cx="29552" cy="142899"/>
              <a:chOff x="4889463" y="1423737"/>
              <a:chExt cx="29552" cy="142899"/>
            </a:xfrm>
          </p:grpSpPr>
          <p:sp>
            <p:nvSpPr>
              <p:cNvPr id="8765" name="Google Shape;8765;p6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60"/>
            <p:cNvGrpSpPr/>
            <p:nvPr/>
          </p:nvGrpSpPr>
          <p:grpSpPr>
            <a:xfrm>
              <a:off x="4771663" y="1876896"/>
              <a:ext cx="108651" cy="100447"/>
              <a:chOff x="4771663" y="1876896"/>
              <a:chExt cx="108651" cy="100447"/>
            </a:xfrm>
          </p:grpSpPr>
          <p:sp>
            <p:nvSpPr>
              <p:cNvPr id="8770" name="Google Shape;8770;p6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4" name="Google Shape;8774;p60"/>
          <p:cNvGrpSpPr/>
          <p:nvPr/>
        </p:nvGrpSpPr>
        <p:grpSpPr>
          <a:xfrm>
            <a:off x="4008774" y="1854164"/>
            <a:ext cx="791287" cy="720350"/>
            <a:chOff x="267375" y="1071875"/>
            <a:chExt cx="470500" cy="428550"/>
          </a:xfrm>
        </p:grpSpPr>
        <p:sp>
          <p:nvSpPr>
            <p:cNvPr id="8775" name="Google Shape;8775;p6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0"/>
          <p:cNvGrpSpPr/>
          <p:nvPr/>
        </p:nvGrpSpPr>
        <p:grpSpPr>
          <a:xfrm>
            <a:off x="709269" y="3498794"/>
            <a:ext cx="1408444" cy="673166"/>
            <a:chOff x="712664" y="3693287"/>
            <a:chExt cx="1460738" cy="698160"/>
          </a:xfrm>
        </p:grpSpPr>
        <p:grpSp>
          <p:nvGrpSpPr>
            <p:cNvPr id="8784" name="Google Shape;8784;p60"/>
            <p:cNvGrpSpPr/>
            <p:nvPr/>
          </p:nvGrpSpPr>
          <p:grpSpPr>
            <a:xfrm>
              <a:off x="1380079" y="4133090"/>
              <a:ext cx="234048" cy="258099"/>
              <a:chOff x="1380079" y="4133090"/>
              <a:chExt cx="234048" cy="258099"/>
            </a:xfrm>
          </p:grpSpPr>
          <p:sp>
            <p:nvSpPr>
              <p:cNvPr id="8785" name="Google Shape;8785;p6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0"/>
            <p:cNvGrpSpPr/>
            <p:nvPr/>
          </p:nvGrpSpPr>
          <p:grpSpPr>
            <a:xfrm>
              <a:off x="884610" y="3864082"/>
              <a:ext cx="1118566" cy="527275"/>
              <a:chOff x="890961" y="3865463"/>
              <a:chExt cx="1115221" cy="525698"/>
            </a:xfrm>
          </p:grpSpPr>
          <p:sp>
            <p:nvSpPr>
              <p:cNvPr id="8789" name="Google Shape;8789;p6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0"/>
            <p:cNvGrpSpPr/>
            <p:nvPr/>
          </p:nvGrpSpPr>
          <p:grpSpPr>
            <a:xfrm>
              <a:off x="712664" y="3693287"/>
              <a:ext cx="1460738" cy="698160"/>
              <a:chOff x="712664" y="3693025"/>
              <a:chExt cx="1460738" cy="698160"/>
            </a:xfrm>
          </p:grpSpPr>
          <p:sp>
            <p:nvSpPr>
              <p:cNvPr id="8793" name="Google Shape;8793;p6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9" name="Google Shape;8799;p60"/>
          <p:cNvGrpSpPr/>
          <p:nvPr/>
        </p:nvGrpSpPr>
        <p:grpSpPr>
          <a:xfrm>
            <a:off x="3146985" y="970941"/>
            <a:ext cx="795485" cy="738831"/>
            <a:chOff x="3348603" y="1236445"/>
            <a:chExt cx="749256" cy="695894"/>
          </a:xfrm>
        </p:grpSpPr>
        <p:grpSp>
          <p:nvGrpSpPr>
            <p:cNvPr id="8800" name="Google Shape;8800;p60"/>
            <p:cNvGrpSpPr/>
            <p:nvPr/>
          </p:nvGrpSpPr>
          <p:grpSpPr>
            <a:xfrm>
              <a:off x="3583779" y="1236445"/>
              <a:ext cx="293795" cy="285811"/>
              <a:chOff x="3750225" y="1774000"/>
              <a:chExt cx="149575" cy="145525"/>
            </a:xfrm>
          </p:grpSpPr>
          <p:sp>
            <p:nvSpPr>
              <p:cNvPr id="8801" name="Google Shape;8801;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0"/>
            <p:cNvGrpSpPr/>
            <p:nvPr/>
          </p:nvGrpSpPr>
          <p:grpSpPr>
            <a:xfrm>
              <a:off x="3775534" y="1462599"/>
              <a:ext cx="322325" cy="285958"/>
              <a:chOff x="3847850" y="1889150"/>
              <a:chExt cx="164100" cy="145600"/>
            </a:xfrm>
          </p:grpSpPr>
          <p:sp>
            <p:nvSpPr>
              <p:cNvPr id="8804" name="Google Shape;8804;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0"/>
            <p:cNvGrpSpPr/>
            <p:nvPr/>
          </p:nvGrpSpPr>
          <p:grpSpPr>
            <a:xfrm>
              <a:off x="3545329" y="1646528"/>
              <a:ext cx="293746" cy="285811"/>
              <a:chOff x="3730650" y="1982800"/>
              <a:chExt cx="149550" cy="145525"/>
            </a:xfrm>
          </p:grpSpPr>
          <p:sp>
            <p:nvSpPr>
              <p:cNvPr id="8807" name="Google Shape;880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0"/>
            <p:cNvGrpSpPr/>
            <p:nvPr/>
          </p:nvGrpSpPr>
          <p:grpSpPr>
            <a:xfrm>
              <a:off x="3348603" y="1415046"/>
              <a:ext cx="294384" cy="284387"/>
              <a:chOff x="3630494" y="1864938"/>
              <a:chExt cx="149875" cy="144800"/>
            </a:xfrm>
          </p:grpSpPr>
          <p:sp>
            <p:nvSpPr>
              <p:cNvPr id="8810" name="Google Shape;8810;p6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2" name="Google Shape;8812;p60"/>
          <p:cNvGrpSpPr/>
          <p:nvPr/>
        </p:nvGrpSpPr>
        <p:grpSpPr>
          <a:xfrm>
            <a:off x="2268512" y="3493837"/>
            <a:ext cx="1324924" cy="678083"/>
            <a:chOff x="2413923" y="3711366"/>
            <a:chExt cx="1374117" cy="703260"/>
          </a:xfrm>
        </p:grpSpPr>
        <p:grpSp>
          <p:nvGrpSpPr>
            <p:cNvPr id="8813" name="Google Shape;8813;p60"/>
            <p:cNvGrpSpPr/>
            <p:nvPr/>
          </p:nvGrpSpPr>
          <p:grpSpPr>
            <a:xfrm>
              <a:off x="2413923" y="3711366"/>
              <a:ext cx="1374117" cy="703260"/>
              <a:chOff x="2413923" y="3711366"/>
              <a:chExt cx="1374117" cy="703260"/>
            </a:xfrm>
          </p:grpSpPr>
          <p:sp>
            <p:nvSpPr>
              <p:cNvPr id="8814" name="Google Shape;8814;p6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5" name="Google Shape;8815;p60"/>
              <p:cNvGrpSpPr/>
              <p:nvPr/>
            </p:nvGrpSpPr>
            <p:grpSpPr>
              <a:xfrm>
                <a:off x="2600284" y="3808654"/>
                <a:ext cx="234506" cy="138009"/>
                <a:chOff x="2600284" y="3808654"/>
                <a:chExt cx="234506" cy="138009"/>
              </a:xfrm>
            </p:grpSpPr>
            <p:sp>
              <p:nvSpPr>
                <p:cNvPr id="8816" name="Google Shape;8816;p6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7" name="Google Shape;8817;p6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18" name="Google Shape;8818;p60"/>
              <p:cNvGrpSpPr/>
              <p:nvPr/>
            </p:nvGrpSpPr>
            <p:grpSpPr>
              <a:xfrm>
                <a:off x="3359659" y="3805664"/>
                <a:ext cx="232294" cy="141000"/>
                <a:chOff x="3359659" y="3805664"/>
                <a:chExt cx="232294" cy="141000"/>
              </a:xfrm>
            </p:grpSpPr>
            <p:sp>
              <p:nvSpPr>
                <p:cNvPr id="8819" name="Google Shape;8819;p6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0" name="Google Shape;8820;p6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21" name="Google Shape;8821;p60"/>
              <p:cNvGrpSpPr/>
              <p:nvPr/>
            </p:nvGrpSpPr>
            <p:grpSpPr>
              <a:xfrm>
                <a:off x="3067316" y="3711366"/>
                <a:ext cx="66900" cy="166809"/>
                <a:chOff x="3067316" y="3711366"/>
                <a:chExt cx="66900" cy="166809"/>
              </a:xfrm>
            </p:grpSpPr>
            <p:sp>
              <p:nvSpPr>
                <p:cNvPr id="8822" name="Google Shape;8822;p6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3" name="Google Shape;8823;p6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24" name="Google Shape;8824;p60"/>
              <p:cNvGrpSpPr/>
              <p:nvPr/>
            </p:nvGrpSpPr>
            <p:grpSpPr>
              <a:xfrm>
                <a:off x="2413923" y="4058666"/>
                <a:ext cx="224119" cy="66900"/>
                <a:chOff x="2413923" y="4058666"/>
                <a:chExt cx="224119" cy="66900"/>
              </a:xfrm>
            </p:grpSpPr>
            <p:sp>
              <p:nvSpPr>
                <p:cNvPr id="8825" name="Google Shape;8825;p6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6" name="Google Shape;8826;p6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27" name="Google Shape;8827;p60"/>
              <p:cNvGrpSpPr/>
              <p:nvPr/>
            </p:nvGrpSpPr>
            <p:grpSpPr>
              <a:xfrm>
                <a:off x="3564643" y="4058666"/>
                <a:ext cx="223397" cy="66900"/>
                <a:chOff x="3564643" y="4058666"/>
                <a:chExt cx="223397" cy="66900"/>
              </a:xfrm>
            </p:grpSpPr>
            <p:sp>
              <p:nvSpPr>
                <p:cNvPr id="8828" name="Google Shape;8828;p6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9" name="Google Shape;8829;p6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830" name="Google Shape;8830;p60"/>
            <p:cNvGrpSpPr/>
            <p:nvPr/>
          </p:nvGrpSpPr>
          <p:grpSpPr>
            <a:xfrm>
              <a:off x="2633353" y="3965763"/>
              <a:ext cx="933975" cy="445687"/>
              <a:chOff x="2633353" y="3965763"/>
              <a:chExt cx="933975" cy="445687"/>
            </a:xfrm>
          </p:grpSpPr>
          <p:sp>
            <p:nvSpPr>
              <p:cNvPr id="8831" name="Google Shape;8831;p6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3" name="Google Shape;8833;p60"/>
          <p:cNvGrpSpPr/>
          <p:nvPr/>
        </p:nvGrpSpPr>
        <p:grpSpPr>
          <a:xfrm>
            <a:off x="6392784" y="1044384"/>
            <a:ext cx="1131087" cy="587383"/>
            <a:chOff x="238125" y="999450"/>
            <a:chExt cx="7140700" cy="3708225"/>
          </a:xfrm>
        </p:grpSpPr>
        <p:sp>
          <p:nvSpPr>
            <p:cNvPr id="8834" name="Google Shape;8834;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60"/>
          <p:cNvGrpSpPr/>
          <p:nvPr/>
        </p:nvGrpSpPr>
        <p:grpSpPr>
          <a:xfrm>
            <a:off x="3744234" y="3493879"/>
            <a:ext cx="1375854" cy="678131"/>
            <a:chOff x="3913765" y="3641905"/>
            <a:chExt cx="1522805" cy="750560"/>
          </a:xfrm>
        </p:grpSpPr>
        <p:grpSp>
          <p:nvGrpSpPr>
            <p:cNvPr id="8844" name="Google Shape;8844;p60"/>
            <p:cNvGrpSpPr/>
            <p:nvPr/>
          </p:nvGrpSpPr>
          <p:grpSpPr>
            <a:xfrm>
              <a:off x="3913765" y="3997002"/>
              <a:ext cx="1522805" cy="395463"/>
              <a:chOff x="3913765" y="3997002"/>
              <a:chExt cx="1522805" cy="395463"/>
            </a:xfrm>
          </p:grpSpPr>
          <p:grpSp>
            <p:nvGrpSpPr>
              <p:cNvPr id="8845" name="Google Shape;8845;p60"/>
              <p:cNvGrpSpPr/>
              <p:nvPr/>
            </p:nvGrpSpPr>
            <p:grpSpPr>
              <a:xfrm>
                <a:off x="3913765" y="4138659"/>
                <a:ext cx="507602" cy="253806"/>
                <a:chOff x="3913765" y="4138659"/>
                <a:chExt cx="507602" cy="253806"/>
              </a:xfrm>
            </p:grpSpPr>
            <p:sp>
              <p:nvSpPr>
                <p:cNvPr id="8846" name="Google Shape;8846;p6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48" name="Google Shape;8848;p60"/>
              <p:cNvGrpSpPr/>
              <p:nvPr/>
            </p:nvGrpSpPr>
            <p:grpSpPr>
              <a:xfrm>
                <a:off x="4421361" y="3997002"/>
                <a:ext cx="507618" cy="395463"/>
                <a:chOff x="4421361" y="3997002"/>
                <a:chExt cx="507618" cy="395463"/>
              </a:xfrm>
            </p:grpSpPr>
            <p:sp>
              <p:nvSpPr>
                <p:cNvPr id="8849" name="Google Shape;8849;p6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60"/>
              <p:cNvGrpSpPr/>
              <p:nvPr/>
            </p:nvGrpSpPr>
            <p:grpSpPr>
              <a:xfrm>
                <a:off x="4928973" y="4189418"/>
                <a:ext cx="507596" cy="203047"/>
                <a:chOff x="4928973" y="4189418"/>
                <a:chExt cx="507596" cy="203047"/>
              </a:xfrm>
            </p:grpSpPr>
            <p:sp>
              <p:nvSpPr>
                <p:cNvPr id="8852" name="Google Shape;8852;p6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4" name="Google Shape;8854;p60"/>
            <p:cNvGrpSpPr/>
            <p:nvPr/>
          </p:nvGrpSpPr>
          <p:grpSpPr>
            <a:xfrm>
              <a:off x="4482186" y="3641905"/>
              <a:ext cx="397605" cy="349784"/>
              <a:chOff x="2906375" y="1159725"/>
              <a:chExt cx="1860575" cy="1636800"/>
            </a:xfrm>
          </p:grpSpPr>
          <p:sp>
            <p:nvSpPr>
              <p:cNvPr id="8855" name="Google Shape;8855;p6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9" name="Google Shape;8859;p60"/>
          <p:cNvGrpSpPr/>
          <p:nvPr/>
        </p:nvGrpSpPr>
        <p:grpSpPr>
          <a:xfrm>
            <a:off x="6528943" y="1853805"/>
            <a:ext cx="940737" cy="721067"/>
            <a:chOff x="6599718" y="2068734"/>
            <a:chExt cx="940737" cy="721067"/>
          </a:xfrm>
        </p:grpSpPr>
        <p:sp>
          <p:nvSpPr>
            <p:cNvPr id="8860" name="Google Shape;8860;p6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6" name="Google Shape;8866;p60"/>
            <p:cNvGrpSpPr/>
            <p:nvPr/>
          </p:nvGrpSpPr>
          <p:grpSpPr>
            <a:xfrm>
              <a:off x="6836957" y="2068734"/>
              <a:ext cx="461892" cy="721067"/>
              <a:chOff x="6836957" y="2068734"/>
              <a:chExt cx="461892" cy="721067"/>
            </a:xfrm>
          </p:grpSpPr>
          <p:sp>
            <p:nvSpPr>
              <p:cNvPr id="8867" name="Google Shape;8867;p6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3" name="Google Shape;8873;p60"/>
              <p:cNvGrpSpPr/>
              <p:nvPr/>
            </p:nvGrpSpPr>
            <p:grpSpPr>
              <a:xfrm>
                <a:off x="6836957" y="2068734"/>
                <a:ext cx="461892" cy="721067"/>
                <a:chOff x="6836957" y="2068734"/>
                <a:chExt cx="461892" cy="721067"/>
              </a:xfrm>
            </p:grpSpPr>
            <p:sp>
              <p:nvSpPr>
                <p:cNvPr id="8874" name="Google Shape;8874;p6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81" name="Google Shape;8881;p60"/>
          <p:cNvGrpSpPr/>
          <p:nvPr/>
        </p:nvGrpSpPr>
        <p:grpSpPr>
          <a:xfrm>
            <a:off x="2412262" y="1858152"/>
            <a:ext cx="712577" cy="712374"/>
            <a:chOff x="2559249" y="2069323"/>
            <a:chExt cx="685566" cy="685634"/>
          </a:xfrm>
        </p:grpSpPr>
        <p:sp>
          <p:nvSpPr>
            <p:cNvPr id="8882" name="Google Shape;8882;p6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0"/>
          <p:cNvGrpSpPr/>
          <p:nvPr/>
        </p:nvGrpSpPr>
        <p:grpSpPr>
          <a:xfrm>
            <a:off x="7594699" y="970941"/>
            <a:ext cx="845645" cy="711911"/>
            <a:chOff x="951975" y="315800"/>
            <a:chExt cx="5860325" cy="4933550"/>
          </a:xfrm>
        </p:grpSpPr>
        <p:sp>
          <p:nvSpPr>
            <p:cNvPr id="8896" name="Google Shape;8896;p6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0"/>
          <p:cNvGrpSpPr/>
          <p:nvPr/>
        </p:nvGrpSpPr>
        <p:grpSpPr>
          <a:xfrm>
            <a:off x="3691828" y="2707050"/>
            <a:ext cx="1617932" cy="621724"/>
            <a:chOff x="3862800" y="3038525"/>
            <a:chExt cx="1329006" cy="510698"/>
          </a:xfrm>
        </p:grpSpPr>
        <p:sp>
          <p:nvSpPr>
            <p:cNvPr id="8905" name="Google Shape;8905;p6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7" name="Google Shape;8907;p60"/>
            <p:cNvGrpSpPr/>
            <p:nvPr/>
          </p:nvGrpSpPr>
          <p:grpSpPr>
            <a:xfrm>
              <a:off x="3967075" y="3040337"/>
              <a:ext cx="1019927" cy="402126"/>
              <a:chOff x="3967075" y="3040337"/>
              <a:chExt cx="1019927" cy="402126"/>
            </a:xfrm>
          </p:grpSpPr>
          <p:sp>
            <p:nvSpPr>
              <p:cNvPr id="8908" name="Google Shape;8908;p6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0"/>
            <p:cNvGrpSpPr/>
            <p:nvPr/>
          </p:nvGrpSpPr>
          <p:grpSpPr>
            <a:xfrm>
              <a:off x="4186700" y="3040337"/>
              <a:ext cx="390475" cy="183289"/>
              <a:chOff x="4186700" y="3040337"/>
              <a:chExt cx="390475" cy="183289"/>
            </a:xfrm>
          </p:grpSpPr>
          <p:sp>
            <p:nvSpPr>
              <p:cNvPr id="8911" name="Google Shape;8911;p6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0"/>
            <p:cNvGrpSpPr/>
            <p:nvPr/>
          </p:nvGrpSpPr>
          <p:grpSpPr>
            <a:xfrm>
              <a:off x="4073727" y="3040337"/>
              <a:ext cx="697794" cy="296263"/>
              <a:chOff x="4073727" y="3040337"/>
              <a:chExt cx="697794" cy="296263"/>
            </a:xfrm>
          </p:grpSpPr>
          <p:sp>
            <p:nvSpPr>
              <p:cNvPr id="8914" name="Google Shape;8914;p6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0"/>
            <p:cNvGrpSpPr/>
            <p:nvPr/>
          </p:nvGrpSpPr>
          <p:grpSpPr>
            <a:xfrm>
              <a:off x="3862800" y="3038525"/>
              <a:ext cx="1329006" cy="510698"/>
              <a:chOff x="3862800" y="3038525"/>
              <a:chExt cx="1329006" cy="510698"/>
            </a:xfrm>
          </p:grpSpPr>
          <p:sp>
            <p:nvSpPr>
              <p:cNvPr id="8917" name="Google Shape;8917;p6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9" name="Google Shape;8919;p60"/>
          <p:cNvGrpSpPr/>
          <p:nvPr/>
        </p:nvGrpSpPr>
        <p:grpSpPr>
          <a:xfrm>
            <a:off x="700150" y="970941"/>
            <a:ext cx="883205" cy="775176"/>
            <a:chOff x="649648" y="271400"/>
            <a:chExt cx="6215377" cy="5455143"/>
          </a:xfrm>
        </p:grpSpPr>
        <p:sp>
          <p:nvSpPr>
            <p:cNvPr id="8920" name="Google Shape;8920;p6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60"/>
          <p:cNvGrpSpPr/>
          <p:nvPr/>
        </p:nvGrpSpPr>
        <p:grpSpPr>
          <a:xfrm>
            <a:off x="2308452" y="970941"/>
            <a:ext cx="767704" cy="815489"/>
            <a:chOff x="2499700" y="1135950"/>
            <a:chExt cx="732402" cy="777990"/>
          </a:xfrm>
        </p:grpSpPr>
        <p:grpSp>
          <p:nvGrpSpPr>
            <p:cNvPr id="8933" name="Google Shape;8933;p60"/>
            <p:cNvGrpSpPr/>
            <p:nvPr/>
          </p:nvGrpSpPr>
          <p:grpSpPr>
            <a:xfrm>
              <a:off x="2499700" y="1135950"/>
              <a:ext cx="732402" cy="694705"/>
              <a:chOff x="2499700" y="1135950"/>
              <a:chExt cx="732402" cy="694705"/>
            </a:xfrm>
          </p:grpSpPr>
          <p:sp>
            <p:nvSpPr>
              <p:cNvPr id="8934" name="Google Shape;8934;p6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0"/>
            <p:cNvGrpSpPr/>
            <p:nvPr/>
          </p:nvGrpSpPr>
          <p:grpSpPr>
            <a:xfrm>
              <a:off x="2517909" y="1188726"/>
              <a:ext cx="702702" cy="725214"/>
              <a:chOff x="2517909" y="1188726"/>
              <a:chExt cx="702702" cy="725214"/>
            </a:xfrm>
          </p:grpSpPr>
          <p:sp>
            <p:nvSpPr>
              <p:cNvPr id="8962" name="Google Shape;8962;p6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7" name="Google Shape;8967;p60"/>
          <p:cNvGrpSpPr/>
          <p:nvPr/>
        </p:nvGrpSpPr>
        <p:grpSpPr>
          <a:xfrm>
            <a:off x="1654184" y="970941"/>
            <a:ext cx="583439" cy="870229"/>
            <a:chOff x="1716825" y="1121550"/>
            <a:chExt cx="622800" cy="928938"/>
          </a:xfrm>
        </p:grpSpPr>
        <p:grpSp>
          <p:nvGrpSpPr>
            <p:cNvPr id="8968" name="Google Shape;8968;p60"/>
            <p:cNvGrpSpPr/>
            <p:nvPr/>
          </p:nvGrpSpPr>
          <p:grpSpPr>
            <a:xfrm>
              <a:off x="1716825" y="1121550"/>
              <a:ext cx="622800" cy="928938"/>
              <a:chOff x="1716825" y="1121550"/>
              <a:chExt cx="622800" cy="928938"/>
            </a:xfrm>
          </p:grpSpPr>
          <p:cxnSp>
            <p:nvCxnSpPr>
              <p:cNvPr id="8969" name="Google Shape;8969;p6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970" name="Google Shape;8970;p6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0"/>
            <p:cNvGrpSpPr/>
            <p:nvPr/>
          </p:nvGrpSpPr>
          <p:grpSpPr>
            <a:xfrm>
              <a:off x="1768050" y="1172775"/>
              <a:ext cx="520200" cy="832000"/>
              <a:chOff x="1768050" y="1172775"/>
              <a:chExt cx="520200" cy="832000"/>
            </a:xfrm>
          </p:grpSpPr>
          <p:cxnSp>
            <p:nvCxnSpPr>
              <p:cNvPr id="8972" name="Google Shape;8972;p6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973" name="Google Shape;8973;p6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60"/>
            <p:cNvGrpSpPr/>
            <p:nvPr/>
          </p:nvGrpSpPr>
          <p:grpSpPr>
            <a:xfrm>
              <a:off x="1820100" y="1225475"/>
              <a:ext cx="416400" cy="729575"/>
              <a:chOff x="1820100" y="1225475"/>
              <a:chExt cx="416400" cy="729575"/>
            </a:xfrm>
          </p:grpSpPr>
          <p:cxnSp>
            <p:nvCxnSpPr>
              <p:cNvPr id="8975" name="Google Shape;8975;p6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976" name="Google Shape;8976;p6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0"/>
            <p:cNvGrpSpPr/>
            <p:nvPr/>
          </p:nvGrpSpPr>
          <p:grpSpPr>
            <a:xfrm>
              <a:off x="1874250" y="1278825"/>
              <a:ext cx="308100" cy="605275"/>
              <a:chOff x="1874250" y="1278825"/>
              <a:chExt cx="308100" cy="605275"/>
            </a:xfrm>
          </p:grpSpPr>
          <p:cxnSp>
            <p:nvCxnSpPr>
              <p:cNvPr id="8978" name="Google Shape;8978;p6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979" name="Google Shape;8979;p6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0" name="Google Shape;8980;p6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60"/>
          <p:cNvGrpSpPr/>
          <p:nvPr/>
        </p:nvGrpSpPr>
        <p:grpSpPr>
          <a:xfrm>
            <a:off x="1574007" y="1857263"/>
            <a:ext cx="739072" cy="714152"/>
            <a:chOff x="4334725" y="1355875"/>
            <a:chExt cx="3106650" cy="3001900"/>
          </a:xfrm>
        </p:grpSpPr>
        <p:grpSp>
          <p:nvGrpSpPr>
            <p:cNvPr id="8982" name="Google Shape;8982;p60"/>
            <p:cNvGrpSpPr/>
            <p:nvPr/>
          </p:nvGrpSpPr>
          <p:grpSpPr>
            <a:xfrm>
              <a:off x="4516050" y="1724875"/>
              <a:ext cx="2693725" cy="2632900"/>
              <a:chOff x="4516050" y="1724875"/>
              <a:chExt cx="2693725" cy="2632900"/>
            </a:xfrm>
          </p:grpSpPr>
          <p:sp>
            <p:nvSpPr>
              <p:cNvPr id="8983" name="Google Shape;8983;p6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60"/>
            <p:cNvGrpSpPr/>
            <p:nvPr/>
          </p:nvGrpSpPr>
          <p:grpSpPr>
            <a:xfrm>
              <a:off x="4334725" y="1355875"/>
              <a:ext cx="3106650" cy="2709650"/>
              <a:chOff x="4334725" y="1355875"/>
              <a:chExt cx="3106650" cy="2709650"/>
            </a:xfrm>
          </p:grpSpPr>
          <p:sp>
            <p:nvSpPr>
              <p:cNvPr id="8987" name="Google Shape;8987;p6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90" name="Google Shape;8990;p60"/>
          <p:cNvGrpSpPr/>
          <p:nvPr/>
        </p:nvGrpSpPr>
        <p:grpSpPr>
          <a:xfrm>
            <a:off x="7690956" y="3488034"/>
            <a:ext cx="312074" cy="684173"/>
            <a:chOff x="7645573" y="3754300"/>
            <a:chExt cx="293855" cy="644170"/>
          </a:xfrm>
        </p:grpSpPr>
        <p:sp>
          <p:nvSpPr>
            <p:cNvPr id="8991" name="Google Shape;8991;p6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60"/>
          <p:cNvGrpSpPr/>
          <p:nvPr/>
        </p:nvGrpSpPr>
        <p:grpSpPr>
          <a:xfrm>
            <a:off x="5612944" y="970941"/>
            <a:ext cx="709011" cy="739359"/>
            <a:chOff x="5830645" y="1256617"/>
            <a:chExt cx="530340" cy="553040"/>
          </a:xfrm>
        </p:grpSpPr>
        <p:grpSp>
          <p:nvGrpSpPr>
            <p:cNvPr id="8994" name="Google Shape;8994;p60"/>
            <p:cNvGrpSpPr/>
            <p:nvPr/>
          </p:nvGrpSpPr>
          <p:grpSpPr>
            <a:xfrm>
              <a:off x="5830645" y="1256617"/>
              <a:ext cx="259743" cy="269909"/>
              <a:chOff x="5830645" y="1256617"/>
              <a:chExt cx="259743" cy="269909"/>
            </a:xfrm>
          </p:grpSpPr>
          <p:sp>
            <p:nvSpPr>
              <p:cNvPr id="8995" name="Google Shape;8995;p6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60"/>
            <p:cNvGrpSpPr/>
            <p:nvPr/>
          </p:nvGrpSpPr>
          <p:grpSpPr>
            <a:xfrm>
              <a:off x="6101293" y="1256617"/>
              <a:ext cx="259692" cy="269909"/>
              <a:chOff x="6101293" y="1256617"/>
              <a:chExt cx="259692" cy="269909"/>
            </a:xfrm>
          </p:grpSpPr>
          <p:sp>
            <p:nvSpPr>
              <p:cNvPr id="8998" name="Google Shape;8998;p6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0"/>
            <p:cNvGrpSpPr/>
            <p:nvPr/>
          </p:nvGrpSpPr>
          <p:grpSpPr>
            <a:xfrm>
              <a:off x="5830645" y="1539749"/>
              <a:ext cx="259692" cy="269909"/>
              <a:chOff x="5830645" y="1539749"/>
              <a:chExt cx="259692" cy="269909"/>
            </a:xfrm>
          </p:grpSpPr>
          <p:sp>
            <p:nvSpPr>
              <p:cNvPr id="9001" name="Google Shape;9001;p6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60"/>
            <p:cNvGrpSpPr/>
            <p:nvPr/>
          </p:nvGrpSpPr>
          <p:grpSpPr>
            <a:xfrm>
              <a:off x="6101293" y="1539749"/>
              <a:ext cx="259692" cy="269909"/>
              <a:chOff x="6101293" y="1539749"/>
              <a:chExt cx="259692" cy="269909"/>
            </a:xfrm>
          </p:grpSpPr>
          <p:sp>
            <p:nvSpPr>
              <p:cNvPr id="9004" name="Google Shape;9004;p6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6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0"/>
          <p:cNvGrpSpPr/>
          <p:nvPr/>
        </p:nvGrpSpPr>
        <p:grpSpPr>
          <a:xfrm>
            <a:off x="714438" y="2707057"/>
            <a:ext cx="1452955" cy="621360"/>
            <a:chOff x="732422" y="2990152"/>
            <a:chExt cx="1337773" cy="572102"/>
          </a:xfrm>
        </p:grpSpPr>
        <p:sp>
          <p:nvSpPr>
            <p:cNvPr id="9008" name="Google Shape;9008;p6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017"/>
        <p:cNvGrpSpPr/>
        <p:nvPr/>
      </p:nvGrpSpPr>
      <p:grpSpPr>
        <a:xfrm>
          <a:off x="0" y="0"/>
          <a:ext cx="0" cy="0"/>
          <a:chOff x="0" y="0"/>
          <a:chExt cx="0" cy="0"/>
        </a:xfrm>
      </p:grpSpPr>
      <p:grpSp>
        <p:nvGrpSpPr>
          <p:cNvPr id="9018" name="Google Shape;9018;p61"/>
          <p:cNvGrpSpPr/>
          <p:nvPr/>
        </p:nvGrpSpPr>
        <p:grpSpPr>
          <a:xfrm>
            <a:off x="708575" y="965865"/>
            <a:ext cx="1636117" cy="1526144"/>
            <a:chOff x="729238" y="1179665"/>
            <a:chExt cx="1636117" cy="1526144"/>
          </a:xfrm>
        </p:grpSpPr>
        <p:grpSp>
          <p:nvGrpSpPr>
            <p:cNvPr id="9019" name="Google Shape;9019;p61"/>
            <p:cNvGrpSpPr/>
            <p:nvPr/>
          </p:nvGrpSpPr>
          <p:grpSpPr>
            <a:xfrm>
              <a:off x="729238" y="1179665"/>
              <a:ext cx="80700" cy="1526144"/>
              <a:chOff x="729238" y="1179665"/>
              <a:chExt cx="80700" cy="1526144"/>
            </a:xfrm>
          </p:grpSpPr>
          <p:sp>
            <p:nvSpPr>
              <p:cNvPr id="9020" name="Google Shape;9020;p6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1"/>
            <p:cNvGrpSpPr/>
            <p:nvPr/>
          </p:nvGrpSpPr>
          <p:grpSpPr>
            <a:xfrm>
              <a:off x="903098" y="1179665"/>
              <a:ext cx="80700" cy="1526144"/>
              <a:chOff x="903098" y="1179665"/>
              <a:chExt cx="80700" cy="1526144"/>
            </a:xfrm>
          </p:grpSpPr>
          <p:sp>
            <p:nvSpPr>
              <p:cNvPr id="9031" name="Google Shape;9031;p6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1"/>
            <p:cNvGrpSpPr/>
            <p:nvPr/>
          </p:nvGrpSpPr>
          <p:grpSpPr>
            <a:xfrm>
              <a:off x="1076958" y="1179665"/>
              <a:ext cx="80700" cy="1526144"/>
              <a:chOff x="1076958" y="1179665"/>
              <a:chExt cx="80700" cy="1526144"/>
            </a:xfrm>
          </p:grpSpPr>
          <p:sp>
            <p:nvSpPr>
              <p:cNvPr id="9042" name="Google Shape;9042;p6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61"/>
            <p:cNvGrpSpPr/>
            <p:nvPr/>
          </p:nvGrpSpPr>
          <p:grpSpPr>
            <a:xfrm>
              <a:off x="1247707" y="1179665"/>
              <a:ext cx="80700" cy="1526144"/>
              <a:chOff x="1247707" y="1179665"/>
              <a:chExt cx="80700" cy="1526144"/>
            </a:xfrm>
          </p:grpSpPr>
          <p:sp>
            <p:nvSpPr>
              <p:cNvPr id="9053" name="Google Shape;9053;p6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61"/>
            <p:cNvGrpSpPr/>
            <p:nvPr/>
          </p:nvGrpSpPr>
          <p:grpSpPr>
            <a:xfrm>
              <a:off x="1421567" y="1179665"/>
              <a:ext cx="80700" cy="1526144"/>
              <a:chOff x="1421567" y="1179665"/>
              <a:chExt cx="80700" cy="1526144"/>
            </a:xfrm>
          </p:grpSpPr>
          <p:sp>
            <p:nvSpPr>
              <p:cNvPr id="9064" name="Google Shape;9064;p6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1"/>
            <p:cNvGrpSpPr/>
            <p:nvPr/>
          </p:nvGrpSpPr>
          <p:grpSpPr>
            <a:xfrm>
              <a:off x="1592327" y="1179665"/>
              <a:ext cx="80700" cy="1526144"/>
              <a:chOff x="1592327" y="1179665"/>
              <a:chExt cx="80700" cy="1526144"/>
            </a:xfrm>
          </p:grpSpPr>
          <p:sp>
            <p:nvSpPr>
              <p:cNvPr id="9075" name="Google Shape;9075;p6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1"/>
            <p:cNvGrpSpPr/>
            <p:nvPr/>
          </p:nvGrpSpPr>
          <p:grpSpPr>
            <a:xfrm>
              <a:off x="1766187" y="1179665"/>
              <a:ext cx="80700" cy="1526144"/>
              <a:chOff x="1766187" y="1179665"/>
              <a:chExt cx="80700" cy="1526144"/>
            </a:xfrm>
          </p:grpSpPr>
          <p:sp>
            <p:nvSpPr>
              <p:cNvPr id="9086" name="Google Shape;9086;p6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61"/>
            <p:cNvGrpSpPr/>
            <p:nvPr/>
          </p:nvGrpSpPr>
          <p:grpSpPr>
            <a:xfrm>
              <a:off x="1936935" y="1179665"/>
              <a:ext cx="80700" cy="1526144"/>
              <a:chOff x="1936935" y="1179665"/>
              <a:chExt cx="80700" cy="1526144"/>
            </a:xfrm>
          </p:grpSpPr>
          <p:sp>
            <p:nvSpPr>
              <p:cNvPr id="9097" name="Google Shape;9097;p6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1"/>
            <p:cNvGrpSpPr/>
            <p:nvPr/>
          </p:nvGrpSpPr>
          <p:grpSpPr>
            <a:xfrm>
              <a:off x="2110795" y="1179665"/>
              <a:ext cx="80700" cy="1526144"/>
              <a:chOff x="2110795" y="1179665"/>
              <a:chExt cx="80700" cy="1526144"/>
            </a:xfrm>
          </p:grpSpPr>
          <p:sp>
            <p:nvSpPr>
              <p:cNvPr id="9108" name="Google Shape;9108;p6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61"/>
            <p:cNvGrpSpPr/>
            <p:nvPr/>
          </p:nvGrpSpPr>
          <p:grpSpPr>
            <a:xfrm>
              <a:off x="2284655" y="1179665"/>
              <a:ext cx="80700" cy="1526144"/>
              <a:chOff x="2284655" y="1179665"/>
              <a:chExt cx="80700" cy="1526144"/>
            </a:xfrm>
          </p:grpSpPr>
          <p:sp>
            <p:nvSpPr>
              <p:cNvPr id="9119" name="Google Shape;9119;p6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9" name="Google Shape;9129;p61"/>
          <p:cNvGrpSpPr/>
          <p:nvPr/>
        </p:nvGrpSpPr>
        <p:grpSpPr>
          <a:xfrm>
            <a:off x="2603242" y="985003"/>
            <a:ext cx="1364248" cy="1102133"/>
            <a:chOff x="2623904" y="1198803"/>
            <a:chExt cx="1364248" cy="1102133"/>
          </a:xfrm>
        </p:grpSpPr>
        <p:grpSp>
          <p:nvGrpSpPr>
            <p:cNvPr id="9130" name="Google Shape;9130;p61"/>
            <p:cNvGrpSpPr/>
            <p:nvPr/>
          </p:nvGrpSpPr>
          <p:grpSpPr>
            <a:xfrm>
              <a:off x="2623907" y="1198803"/>
              <a:ext cx="1364245" cy="273000"/>
              <a:chOff x="2623907" y="1198803"/>
              <a:chExt cx="1364245" cy="273000"/>
            </a:xfrm>
          </p:grpSpPr>
          <p:sp>
            <p:nvSpPr>
              <p:cNvPr id="9131" name="Google Shape;9131;p6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61"/>
            <p:cNvGrpSpPr/>
            <p:nvPr/>
          </p:nvGrpSpPr>
          <p:grpSpPr>
            <a:xfrm>
              <a:off x="2623904" y="1476964"/>
              <a:ext cx="1364245" cy="273000"/>
              <a:chOff x="2623904" y="1476964"/>
              <a:chExt cx="1364245" cy="273000"/>
            </a:xfrm>
          </p:grpSpPr>
          <p:sp>
            <p:nvSpPr>
              <p:cNvPr id="9137" name="Google Shape;9137;p6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61"/>
            <p:cNvGrpSpPr/>
            <p:nvPr/>
          </p:nvGrpSpPr>
          <p:grpSpPr>
            <a:xfrm>
              <a:off x="2623907" y="1749775"/>
              <a:ext cx="1364245" cy="273000"/>
              <a:chOff x="2623907" y="1749775"/>
              <a:chExt cx="1364245" cy="273000"/>
            </a:xfrm>
          </p:grpSpPr>
          <p:sp>
            <p:nvSpPr>
              <p:cNvPr id="9143" name="Google Shape;9143;p6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1"/>
            <p:cNvGrpSpPr/>
            <p:nvPr/>
          </p:nvGrpSpPr>
          <p:grpSpPr>
            <a:xfrm>
              <a:off x="2623904" y="2027936"/>
              <a:ext cx="1364245" cy="273000"/>
              <a:chOff x="2623904" y="2027936"/>
              <a:chExt cx="1364245" cy="273000"/>
            </a:xfrm>
          </p:grpSpPr>
          <p:sp>
            <p:nvSpPr>
              <p:cNvPr id="9149" name="Google Shape;9149;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54" name="Google Shape;9154;p61"/>
          <p:cNvGrpSpPr/>
          <p:nvPr/>
        </p:nvGrpSpPr>
        <p:grpSpPr>
          <a:xfrm>
            <a:off x="2592703" y="2444186"/>
            <a:ext cx="1387541" cy="159124"/>
            <a:chOff x="3200660" y="2180272"/>
            <a:chExt cx="2563824" cy="378237"/>
          </a:xfrm>
        </p:grpSpPr>
        <p:sp>
          <p:nvSpPr>
            <p:cNvPr id="9155" name="Google Shape;9155;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61"/>
          <p:cNvGrpSpPr/>
          <p:nvPr/>
        </p:nvGrpSpPr>
        <p:grpSpPr>
          <a:xfrm>
            <a:off x="2589227" y="2722011"/>
            <a:ext cx="1390502" cy="159625"/>
            <a:chOff x="3530150" y="2790075"/>
            <a:chExt cx="1962600" cy="225300"/>
          </a:xfrm>
        </p:grpSpPr>
        <p:sp>
          <p:nvSpPr>
            <p:cNvPr id="9174" name="Google Shape;9174;p6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61"/>
          <p:cNvGrpSpPr/>
          <p:nvPr/>
        </p:nvGrpSpPr>
        <p:grpSpPr>
          <a:xfrm>
            <a:off x="2589880" y="3000337"/>
            <a:ext cx="1411629" cy="153761"/>
            <a:chOff x="3558802" y="4011427"/>
            <a:chExt cx="1866000" cy="111300"/>
          </a:xfrm>
        </p:grpSpPr>
        <p:sp>
          <p:nvSpPr>
            <p:cNvPr id="9177" name="Google Shape;9177;p6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1"/>
          <p:cNvGrpSpPr/>
          <p:nvPr/>
        </p:nvGrpSpPr>
        <p:grpSpPr>
          <a:xfrm>
            <a:off x="2589573" y="2205736"/>
            <a:ext cx="1383503" cy="119749"/>
            <a:chOff x="3465975" y="2270276"/>
            <a:chExt cx="1986364" cy="171929"/>
          </a:xfrm>
        </p:grpSpPr>
        <p:sp>
          <p:nvSpPr>
            <p:cNvPr id="9180" name="Google Shape;9180;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1"/>
          <p:cNvGrpSpPr/>
          <p:nvPr/>
        </p:nvGrpSpPr>
        <p:grpSpPr>
          <a:xfrm>
            <a:off x="2600580" y="3569387"/>
            <a:ext cx="1369531" cy="195460"/>
            <a:chOff x="723300" y="4253549"/>
            <a:chExt cx="2276482" cy="324900"/>
          </a:xfrm>
        </p:grpSpPr>
        <p:sp>
          <p:nvSpPr>
            <p:cNvPr id="9189" name="Google Shape;9189;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61"/>
          <p:cNvGrpSpPr/>
          <p:nvPr/>
        </p:nvGrpSpPr>
        <p:grpSpPr>
          <a:xfrm>
            <a:off x="2590141" y="3270567"/>
            <a:ext cx="1389066" cy="180119"/>
            <a:chOff x="705948" y="3788465"/>
            <a:chExt cx="2308953" cy="299400"/>
          </a:xfrm>
        </p:grpSpPr>
        <p:sp>
          <p:nvSpPr>
            <p:cNvPr id="9195" name="Google Shape;9195;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61"/>
          <p:cNvGrpSpPr/>
          <p:nvPr/>
        </p:nvGrpSpPr>
        <p:grpSpPr>
          <a:xfrm>
            <a:off x="2638078" y="3883547"/>
            <a:ext cx="1304609" cy="294074"/>
            <a:chOff x="2658741" y="4097347"/>
            <a:chExt cx="1304609" cy="294074"/>
          </a:xfrm>
        </p:grpSpPr>
        <p:grpSp>
          <p:nvGrpSpPr>
            <p:cNvPr id="9201" name="Google Shape;9201;p61"/>
            <p:cNvGrpSpPr/>
            <p:nvPr/>
          </p:nvGrpSpPr>
          <p:grpSpPr>
            <a:xfrm>
              <a:off x="2658741" y="4097347"/>
              <a:ext cx="118572" cy="294074"/>
              <a:chOff x="3343310" y="4475555"/>
              <a:chExt cx="127717" cy="316753"/>
            </a:xfrm>
          </p:grpSpPr>
          <p:sp>
            <p:nvSpPr>
              <p:cNvPr id="9202" name="Google Shape;9202;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61"/>
            <p:cNvGrpSpPr/>
            <p:nvPr/>
          </p:nvGrpSpPr>
          <p:grpSpPr>
            <a:xfrm>
              <a:off x="3815519" y="4098388"/>
              <a:ext cx="147831" cy="291991"/>
              <a:chOff x="3527539" y="4476677"/>
              <a:chExt cx="159232" cy="314510"/>
            </a:xfrm>
          </p:grpSpPr>
          <p:sp>
            <p:nvSpPr>
              <p:cNvPr id="9205" name="Google Shape;9205;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1"/>
            <p:cNvGrpSpPr/>
            <p:nvPr/>
          </p:nvGrpSpPr>
          <p:grpSpPr>
            <a:xfrm>
              <a:off x="3511696" y="4098388"/>
              <a:ext cx="147831" cy="291991"/>
              <a:chOff x="3527539" y="4476677"/>
              <a:chExt cx="159232" cy="314510"/>
            </a:xfrm>
          </p:grpSpPr>
          <p:sp>
            <p:nvSpPr>
              <p:cNvPr id="9208" name="Google Shape;9208;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61"/>
            <p:cNvGrpSpPr/>
            <p:nvPr/>
          </p:nvGrpSpPr>
          <p:grpSpPr>
            <a:xfrm>
              <a:off x="3207874" y="4098388"/>
              <a:ext cx="147831" cy="291991"/>
              <a:chOff x="3527539" y="4476677"/>
              <a:chExt cx="159232" cy="314510"/>
            </a:xfrm>
          </p:grpSpPr>
          <p:sp>
            <p:nvSpPr>
              <p:cNvPr id="9211" name="Google Shape;9211;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61"/>
            <p:cNvGrpSpPr/>
            <p:nvPr/>
          </p:nvGrpSpPr>
          <p:grpSpPr>
            <a:xfrm>
              <a:off x="2933305" y="4097347"/>
              <a:ext cx="118572" cy="294074"/>
              <a:chOff x="3343310" y="4475555"/>
              <a:chExt cx="127717" cy="316753"/>
            </a:xfrm>
          </p:grpSpPr>
          <p:sp>
            <p:nvSpPr>
              <p:cNvPr id="9214" name="Google Shape;921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6" name="Google Shape;9216;p61"/>
          <p:cNvGrpSpPr/>
          <p:nvPr/>
        </p:nvGrpSpPr>
        <p:grpSpPr>
          <a:xfrm>
            <a:off x="4256908" y="1866669"/>
            <a:ext cx="1433821" cy="191501"/>
            <a:chOff x="4273350" y="2080469"/>
            <a:chExt cx="1433821" cy="191501"/>
          </a:xfrm>
        </p:grpSpPr>
        <p:grpSp>
          <p:nvGrpSpPr>
            <p:cNvPr id="9217" name="Google Shape;9217;p61"/>
            <p:cNvGrpSpPr/>
            <p:nvPr/>
          </p:nvGrpSpPr>
          <p:grpSpPr>
            <a:xfrm>
              <a:off x="4273350" y="2080469"/>
              <a:ext cx="1433821" cy="0"/>
              <a:chOff x="5224975" y="2962250"/>
              <a:chExt cx="1544400" cy="0"/>
            </a:xfrm>
          </p:grpSpPr>
          <p:cxnSp>
            <p:nvCxnSpPr>
              <p:cNvPr id="9218" name="Google Shape;9218;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19" name="Google Shape;9219;p6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220" name="Google Shape;9220;p61"/>
            <p:cNvGrpSpPr/>
            <p:nvPr/>
          </p:nvGrpSpPr>
          <p:grpSpPr>
            <a:xfrm>
              <a:off x="4273350" y="2271969"/>
              <a:ext cx="1433821" cy="0"/>
              <a:chOff x="5224975" y="2962250"/>
              <a:chExt cx="1544400" cy="0"/>
            </a:xfrm>
          </p:grpSpPr>
          <p:cxnSp>
            <p:nvCxnSpPr>
              <p:cNvPr id="9221" name="Google Shape;9221;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22" name="Google Shape;9222;p6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223" name="Google Shape;9223;p61"/>
          <p:cNvGrpSpPr/>
          <p:nvPr/>
        </p:nvGrpSpPr>
        <p:grpSpPr>
          <a:xfrm>
            <a:off x="4258463" y="969236"/>
            <a:ext cx="1430711" cy="743389"/>
            <a:chOff x="5159450" y="1919950"/>
            <a:chExt cx="1541050" cy="862500"/>
          </a:xfrm>
        </p:grpSpPr>
        <p:sp>
          <p:nvSpPr>
            <p:cNvPr id="9224" name="Google Shape;9224;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de-DE"/>
            </a:p>
          </p:txBody>
        </p:sp>
        <p:grpSp>
          <p:nvGrpSpPr>
            <p:cNvPr id="9225" name="Google Shape;9225;p61"/>
            <p:cNvGrpSpPr/>
            <p:nvPr/>
          </p:nvGrpSpPr>
          <p:grpSpPr>
            <a:xfrm>
              <a:off x="5159450" y="1919950"/>
              <a:ext cx="1541050" cy="862500"/>
              <a:chOff x="5159450" y="1919950"/>
              <a:chExt cx="1541050" cy="862500"/>
            </a:xfrm>
          </p:grpSpPr>
          <p:cxnSp>
            <p:nvCxnSpPr>
              <p:cNvPr id="9226" name="Google Shape;9226;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227" name="Google Shape;9227;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228" name="Google Shape;9228;p61"/>
          <p:cNvGrpSpPr/>
          <p:nvPr/>
        </p:nvGrpSpPr>
        <p:grpSpPr>
          <a:xfrm>
            <a:off x="4248577" y="2192564"/>
            <a:ext cx="1450484" cy="1052087"/>
            <a:chOff x="5230575" y="1554475"/>
            <a:chExt cx="2137150" cy="1550150"/>
          </a:xfrm>
        </p:grpSpPr>
        <p:sp>
          <p:nvSpPr>
            <p:cNvPr id="9229" name="Google Shape;9229;p6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61"/>
          <p:cNvGrpSpPr/>
          <p:nvPr/>
        </p:nvGrpSpPr>
        <p:grpSpPr>
          <a:xfrm rot="10800000">
            <a:off x="4265127" y="3284753"/>
            <a:ext cx="1417383" cy="887946"/>
            <a:chOff x="5645403" y="2920021"/>
            <a:chExt cx="2650800" cy="2180614"/>
          </a:xfrm>
        </p:grpSpPr>
        <p:sp>
          <p:nvSpPr>
            <p:cNvPr id="9243" name="Google Shape;9243;p6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61"/>
            <p:cNvCxnSpPr>
              <a:stCxn id="924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45" name="Google Shape;9245;p6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6" name="Google Shape;9246;p61"/>
            <p:cNvCxnSpPr>
              <a:endCxn id="924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247" name="Google Shape;9247;p6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8" name="Google Shape;9248;p61"/>
            <p:cNvCxnSpPr>
              <a:stCxn id="924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49" name="Google Shape;9249;p6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61"/>
            <p:cNvCxnSpPr>
              <a:endCxn id="924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51" name="Google Shape;9251;p61"/>
          <p:cNvGrpSpPr/>
          <p:nvPr/>
        </p:nvGrpSpPr>
        <p:grpSpPr>
          <a:xfrm>
            <a:off x="7365487" y="2188108"/>
            <a:ext cx="1071743" cy="1021579"/>
            <a:chOff x="7189833" y="2022667"/>
            <a:chExt cx="1251159" cy="1192597"/>
          </a:xfrm>
        </p:grpSpPr>
        <p:sp>
          <p:nvSpPr>
            <p:cNvPr id="9252" name="Google Shape;9252;p6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61"/>
          <p:cNvGrpSpPr/>
          <p:nvPr/>
        </p:nvGrpSpPr>
        <p:grpSpPr>
          <a:xfrm>
            <a:off x="706758" y="2614515"/>
            <a:ext cx="1695374" cy="1560837"/>
            <a:chOff x="727421" y="2828315"/>
            <a:chExt cx="1695374" cy="1560837"/>
          </a:xfrm>
        </p:grpSpPr>
        <p:grpSp>
          <p:nvGrpSpPr>
            <p:cNvPr id="9257" name="Google Shape;9257;p61"/>
            <p:cNvGrpSpPr/>
            <p:nvPr/>
          </p:nvGrpSpPr>
          <p:grpSpPr>
            <a:xfrm>
              <a:off x="819108" y="2882501"/>
              <a:ext cx="103104" cy="1426186"/>
              <a:chOff x="4674013" y="3100904"/>
              <a:chExt cx="122758" cy="1698043"/>
            </a:xfrm>
          </p:grpSpPr>
          <p:sp>
            <p:nvSpPr>
              <p:cNvPr id="9258" name="Google Shape;9258;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61"/>
            <p:cNvGrpSpPr/>
            <p:nvPr/>
          </p:nvGrpSpPr>
          <p:grpSpPr>
            <a:xfrm>
              <a:off x="1062475" y="2882501"/>
              <a:ext cx="103104" cy="1426186"/>
              <a:chOff x="4940438" y="3100904"/>
              <a:chExt cx="122758" cy="1698043"/>
            </a:xfrm>
          </p:grpSpPr>
          <p:sp>
            <p:nvSpPr>
              <p:cNvPr id="9266" name="Google Shape;9266;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61"/>
            <p:cNvGrpSpPr/>
            <p:nvPr/>
          </p:nvGrpSpPr>
          <p:grpSpPr>
            <a:xfrm>
              <a:off x="1299324" y="2882501"/>
              <a:ext cx="103104" cy="1426186"/>
              <a:chOff x="5206863" y="3100904"/>
              <a:chExt cx="122758" cy="1698043"/>
            </a:xfrm>
          </p:grpSpPr>
          <p:sp>
            <p:nvSpPr>
              <p:cNvPr id="9274" name="Google Shape;9274;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1"/>
            <p:cNvGrpSpPr/>
            <p:nvPr/>
          </p:nvGrpSpPr>
          <p:grpSpPr>
            <a:xfrm>
              <a:off x="1786057" y="2882501"/>
              <a:ext cx="103104" cy="1426186"/>
              <a:chOff x="6006138" y="3143629"/>
              <a:chExt cx="122758" cy="1698043"/>
            </a:xfrm>
          </p:grpSpPr>
          <p:sp>
            <p:nvSpPr>
              <p:cNvPr id="9282" name="Google Shape;9282;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61"/>
            <p:cNvGrpSpPr/>
            <p:nvPr/>
          </p:nvGrpSpPr>
          <p:grpSpPr>
            <a:xfrm>
              <a:off x="2029422" y="2882501"/>
              <a:ext cx="103104" cy="1426186"/>
              <a:chOff x="6805413" y="3100904"/>
              <a:chExt cx="122758" cy="1698043"/>
            </a:xfrm>
          </p:grpSpPr>
          <p:sp>
            <p:nvSpPr>
              <p:cNvPr id="9290" name="Google Shape;9290;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61"/>
            <p:cNvGrpSpPr/>
            <p:nvPr/>
          </p:nvGrpSpPr>
          <p:grpSpPr>
            <a:xfrm>
              <a:off x="727421" y="2828315"/>
              <a:ext cx="1695374" cy="1560837"/>
              <a:chOff x="734799" y="2782450"/>
              <a:chExt cx="1571100" cy="1577400"/>
            </a:xfrm>
          </p:grpSpPr>
          <p:cxnSp>
            <p:nvCxnSpPr>
              <p:cNvPr id="9298" name="Google Shape;9298;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299" name="Google Shape;9299;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300" name="Google Shape;9300;p61"/>
            <p:cNvGrpSpPr/>
            <p:nvPr/>
          </p:nvGrpSpPr>
          <p:grpSpPr>
            <a:xfrm>
              <a:off x="2272795" y="2882501"/>
              <a:ext cx="103104" cy="1426186"/>
              <a:chOff x="5206863" y="3100904"/>
              <a:chExt cx="122758" cy="1698043"/>
            </a:xfrm>
          </p:grpSpPr>
          <p:sp>
            <p:nvSpPr>
              <p:cNvPr id="9301" name="Google Shape;9301;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1"/>
            <p:cNvGrpSpPr/>
            <p:nvPr/>
          </p:nvGrpSpPr>
          <p:grpSpPr>
            <a:xfrm>
              <a:off x="1542694" y="2882501"/>
              <a:ext cx="103104" cy="1426186"/>
              <a:chOff x="6006138" y="3143629"/>
              <a:chExt cx="122758" cy="1698043"/>
            </a:xfrm>
          </p:grpSpPr>
          <p:sp>
            <p:nvSpPr>
              <p:cNvPr id="9309" name="Google Shape;9309;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6" name="Google Shape;9316;p61"/>
          <p:cNvGrpSpPr/>
          <p:nvPr/>
        </p:nvGrpSpPr>
        <p:grpSpPr>
          <a:xfrm>
            <a:off x="5915338" y="2192087"/>
            <a:ext cx="1248543" cy="1025319"/>
            <a:chOff x="5183758" y="1210600"/>
            <a:chExt cx="3605380" cy="2960783"/>
          </a:xfrm>
        </p:grpSpPr>
        <p:sp>
          <p:nvSpPr>
            <p:cNvPr id="9317" name="Google Shape;9317;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6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322" name="Google Shape;9322;p6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323" name="Google Shape;9323;p6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324" name="Google Shape;9324;p6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325" name="Google Shape;9325;p6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61"/>
          <p:cNvGrpSpPr/>
          <p:nvPr/>
        </p:nvGrpSpPr>
        <p:grpSpPr>
          <a:xfrm>
            <a:off x="5772399" y="3330404"/>
            <a:ext cx="2664831" cy="843440"/>
            <a:chOff x="5916567" y="1099697"/>
            <a:chExt cx="2556683" cy="809211"/>
          </a:xfrm>
        </p:grpSpPr>
        <p:sp>
          <p:nvSpPr>
            <p:cNvPr id="9327" name="Google Shape;9327;p6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61"/>
          <p:cNvGrpSpPr/>
          <p:nvPr/>
        </p:nvGrpSpPr>
        <p:grpSpPr>
          <a:xfrm>
            <a:off x="5879940" y="979263"/>
            <a:ext cx="1299851" cy="1023338"/>
            <a:chOff x="5900602" y="1193063"/>
            <a:chExt cx="1299851" cy="1023338"/>
          </a:xfrm>
        </p:grpSpPr>
        <p:grpSp>
          <p:nvGrpSpPr>
            <p:cNvPr id="9336" name="Google Shape;9336;p61"/>
            <p:cNvGrpSpPr/>
            <p:nvPr/>
          </p:nvGrpSpPr>
          <p:grpSpPr>
            <a:xfrm>
              <a:off x="6743564" y="1193063"/>
              <a:ext cx="456889" cy="700379"/>
              <a:chOff x="6743564" y="1193063"/>
              <a:chExt cx="456889" cy="700379"/>
            </a:xfrm>
          </p:grpSpPr>
          <p:grpSp>
            <p:nvGrpSpPr>
              <p:cNvPr id="9337" name="Google Shape;9337;p61"/>
              <p:cNvGrpSpPr/>
              <p:nvPr/>
            </p:nvGrpSpPr>
            <p:grpSpPr>
              <a:xfrm>
                <a:off x="6743564" y="1690731"/>
                <a:ext cx="214402" cy="202710"/>
                <a:chOff x="6743564" y="1690731"/>
                <a:chExt cx="214402" cy="202710"/>
              </a:xfrm>
            </p:grpSpPr>
            <p:sp>
              <p:nvSpPr>
                <p:cNvPr id="9338" name="Google Shape;9338;p6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61"/>
              <p:cNvGrpSpPr/>
              <p:nvPr/>
            </p:nvGrpSpPr>
            <p:grpSpPr>
              <a:xfrm>
                <a:off x="6915505" y="1193063"/>
                <a:ext cx="284947" cy="589637"/>
                <a:chOff x="6915505" y="1193063"/>
                <a:chExt cx="284947" cy="589637"/>
              </a:xfrm>
            </p:grpSpPr>
            <p:sp>
              <p:nvSpPr>
                <p:cNvPr id="9341" name="Google Shape;9341;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2" name="Google Shape;9342;p6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43" name="Google Shape;9343;p61"/>
            <p:cNvGrpSpPr/>
            <p:nvPr/>
          </p:nvGrpSpPr>
          <p:grpSpPr>
            <a:xfrm>
              <a:off x="6520337" y="1193063"/>
              <a:ext cx="341815" cy="801589"/>
              <a:chOff x="6520337" y="1193063"/>
              <a:chExt cx="341815" cy="801589"/>
            </a:xfrm>
          </p:grpSpPr>
          <p:grpSp>
            <p:nvGrpSpPr>
              <p:cNvPr id="9344" name="Google Shape;9344;p61"/>
              <p:cNvGrpSpPr/>
              <p:nvPr/>
            </p:nvGrpSpPr>
            <p:grpSpPr>
              <a:xfrm>
                <a:off x="6520337" y="1589527"/>
                <a:ext cx="213950" cy="405125"/>
                <a:chOff x="6520337" y="1589527"/>
                <a:chExt cx="213950" cy="405125"/>
              </a:xfrm>
            </p:grpSpPr>
            <p:sp>
              <p:nvSpPr>
                <p:cNvPr id="9345" name="Google Shape;9345;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1"/>
              <p:cNvGrpSpPr/>
              <p:nvPr/>
            </p:nvGrpSpPr>
            <p:grpSpPr>
              <a:xfrm>
                <a:off x="6577204" y="1193063"/>
                <a:ext cx="284947" cy="453562"/>
                <a:chOff x="6577204" y="1193063"/>
                <a:chExt cx="284947" cy="453562"/>
              </a:xfrm>
            </p:grpSpPr>
            <p:sp>
              <p:nvSpPr>
                <p:cNvPr id="9348" name="Google Shape;9348;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9" name="Google Shape;9349;p6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50" name="Google Shape;9350;p61"/>
            <p:cNvGrpSpPr/>
            <p:nvPr/>
          </p:nvGrpSpPr>
          <p:grpSpPr>
            <a:xfrm>
              <a:off x="6238903" y="1193063"/>
              <a:ext cx="300475" cy="901782"/>
              <a:chOff x="6238903" y="1193063"/>
              <a:chExt cx="300475" cy="901782"/>
            </a:xfrm>
          </p:grpSpPr>
          <p:grpSp>
            <p:nvGrpSpPr>
              <p:cNvPr id="9351" name="Google Shape;9351;p61"/>
              <p:cNvGrpSpPr/>
              <p:nvPr/>
            </p:nvGrpSpPr>
            <p:grpSpPr>
              <a:xfrm>
                <a:off x="6290865" y="1489315"/>
                <a:ext cx="248514" cy="605530"/>
                <a:chOff x="6290865" y="1489315"/>
                <a:chExt cx="248514" cy="605530"/>
              </a:xfrm>
            </p:grpSpPr>
            <p:sp>
              <p:nvSpPr>
                <p:cNvPr id="9352" name="Google Shape;9352;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61"/>
              <p:cNvGrpSpPr/>
              <p:nvPr/>
            </p:nvGrpSpPr>
            <p:grpSpPr>
              <a:xfrm>
                <a:off x="6238903" y="1193063"/>
                <a:ext cx="284947" cy="327512"/>
                <a:chOff x="6238903" y="1193063"/>
                <a:chExt cx="284947" cy="327512"/>
              </a:xfrm>
            </p:grpSpPr>
            <p:sp>
              <p:nvSpPr>
                <p:cNvPr id="9355" name="Google Shape;9355;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6" name="Google Shape;9356;p6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57" name="Google Shape;9357;p61"/>
            <p:cNvGrpSpPr/>
            <p:nvPr/>
          </p:nvGrpSpPr>
          <p:grpSpPr>
            <a:xfrm>
              <a:off x="5900602" y="1193063"/>
              <a:ext cx="444345" cy="1023338"/>
              <a:chOff x="5900602" y="1193063"/>
              <a:chExt cx="444345" cy="1023338"/>
            </a:xfrm>
          </p:grpSpPr>
          <p:grpSp>
            <p:nvGrpSpPr>
              <p:cNvPr id="9358" name="Google Shape;9358;p61"/>
              <p:cNvGrpSpPr/>
              <p:nvPr/>
            </p:nvGrpSpPr>
            <p:grpSpPr>
              <a:xfrm>
                <a:off x="6046501" y="1367785"/>
                <a:ext cx="298446" cy="848616"/>
                <a:chOff x="6046501" y="1367785"/>
                <a:chExt cx="298446" cy="848616"/>
              </a:xfrm>
            </p:grpSpPr>
            <p:sp>
              <p:nvSpPr>
                <p:cNvPr id="9359" name="Google Shape;9359;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61"/>
              <p:cNvGrpSpPr/>
              <p:nvPr/>
            </p:nvGrpSpPr>
            <p:grpSpPr>
              <a:xfrm>
                <a:off x="5900602" y="1193063"/>
                <a:ext cx="284947" cy="182312"/>
                <a:chOff x="5900602" y="1193063"/>
                <a:chExt cx="284947" cy="182312"/>
              </a:xfrm>
            </p:grpSpPr>
            <p:sp>
              <p:nvSpPr>
                <p:cNvPr id="9362" name="Google Shape;9362;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3" name="Google Shape;9363;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364" name="Google Shape;9364;p61"/>
          <p:cNvGrpSpPr/>
          <p:nvPr/>
        </p:nvGrpSpPr>
        <p:grpSpPr>
          <a:xfrm>
            <a:off x="7217822" y="979408"/>
            <a:ext cx="1219413" cy="1051365"/>
            <a:chOff x="7287122" y="1165658"/>
            <a:chExt cx="1219413" cy="1051365"/>
          </a:xfrm>
        </p:grpSpPr>
        <p:grpSp>
          <p:nvGrpSpPr>
            <p:cNvPr id="9365" name="Google Shape;9365;p61"/>
            <p:cNvGrpSpPr/>
            <p:nvPr/>
          </p:nvGrpSpPr>
          <p:grpSpPr>
            <a:xfrm>
              <a:off x="7287122" y="1969723"/>
              <a:ext cx="1219413" cy="247300"/>
              <a:chOff x="7287122" y="1969723"/>
              <a:chExt cx="1219413" cy="247300"/>
            </a:xfrm>
          </p:grpSpPr>
          <p:sp>
            <p:nvSpPr>
              <p:cNvPr id="9366" name="Google Shape;9366;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61"/>
              <p:cNvGrpSpPr/>
              <p:nvPr/>
            </p:nvGrpSpPr>
            <p:grpSpPr>
              <a:xfrm>
                <a:off x="7287122" y="2063892"/>
                <a:ext cx="1151753" cy="73428"/>
                <a:chOff x="7287122" y="2063892"/>
                <a:chExt cx="1151753" cy="73428"/>
              </a:xfrm>
            </p:grpSpPr>
            <p:sp>
              <p:nvSpPr>
                <p:cNvPr id="9368" name="Google Shape;9368;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9" name="Google Shape;9369;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370" name="Google Shape;9370;p61"/>
            <p:cNvGrpSpPr/>
            <p:nvPr/>
          </p:nvGrpSpPr>
          <p:grpSpPr>
            <a:xfrm>
              <a:off x="7287122" y="1712201"/>
              <a:ext cx="1219403" cy="246767"/>
              <a:chOff x="7287122" y="1712201"/>
              <a:chExt cx="1219403" cy="246767"/>
            </a:xfrm>
          </p:grpSpPr>
          <p:sp>
            <p:nvSpPr>
              <p:cNvPr id="9371" name="Google Shape;9371;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2" name="Google Shape;9372;p61"/>
              <p:cNvGrpSpPr/>
              <p:nvPr/>
            </p:nvGrpSpPr>
            <p:grpSpPr>
              <a:xfrm>
                <a:off x="7287122" y="1842861"/>
                <a:ext cx="1005303" cy="73419"/>
                <a:chOff x="7287122" y="1842861"/>
                <a:chExt cx="1005303" cy="73419"/>
              </a:xfrm>
            </p:grpSpPr>
            <p:sp>
              <p:nvSpPr>
                <p:cNvPr id="9373" name="Google Shape;9373;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4" name="Google Shape;9374;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375" name="Google Shape;9375;p61"/>
            <p:cNvGrpSpPr/>
            <p:nvPr/>
          </p:nvGrpSpPr>
          <p:grpSpPr>
            <a:xfrm>
              <a:off x="7287122" y="1447520"/>
              <a:ext cx="1219403" cy="286667"/>
              <a:chOff x="7287122" y="1447520"/>
              <a:chExt cx="1219403" cy="286667"/>
            </a:xfrm>
          </p:grpSpPr>
          <p:sp>
            <p:nvSpPr>
              <p:cNvPr id="9376" name="Google Shape;9376;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7" name="Google Shape;9377;p61"/>
              <p:cNvGrpSpPr/>
              <p:nvPr/>
            </p:nvGrpSpPr>
            <p:grpSpPr>
              <a:xfrm>
                <a:off x="7287122" y="1581977"/>
                <a:ext cx="852803" cy="73428"/>
                <a:chOff x="7287122" y="1581977"/>
                <a:chExt cx="852803" cy="73428"/>
              </a:xfrm>
            </p:grpSpPr>
            <p:sp>
              <p:nvSpPr>
                <p:cNvPr id="9378" name="Google Shape;9378;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9" name="Google Shape;9379;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380" name="Google Shape;9380;p61"/>
            <p:cNvGrpSpPr/>
            <p:nvPr/>
          </p:nvGrpSpPr>
          <p:grpSpPr>
            <a:xfrm>
              <a:off x="7287122" y="1165658"/>
              <a:ext cx="1219403" cy="344253"/>
              <a:chOff x="7287122" y="1165658"/>
              <a:chExt cx="1219403" cy="344253"/>
            </a:xfrm>
          </p:grpSpPr>
          <p:sp>
            <p:nvSpPr>
              <p:cNvPr id="9381" name="Google Shape;9381;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2" name="Google Shape;9382;p61"/>
              <p:cNvGrpSpPr/>
              <p:nvPr/>
            </p:nvGrpSpPr>
            <p:grpSpPr>
              <a:xfrm>
                <a:off x="7287122" y="1341025"/>
                <a:ext cx="695703" cy="73419"/>
                <a:chOff x="7287122" y="1341025"/>
                <a:chExt cx="695703" cy="73419"/>
              </a:xfrm>
            </p:grpSpPr>
            <p:sp>
              <p:nvSpPr>
                <p:cNvPr id="9383" name="Google Shape;9383;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4" name="Google Shape;9384;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88"/>
        <p:cNvGrpSpPr/>
        <p:nvPr/>
      </p:nvGrpSpPr>
      <p:grpSpPr>
        <a:xfrm>
          <a:off x="0" y="0"/>
          <a:ext cx="0" cy="0"/>
          <a:chOff x="0" y="0"/>
          <a:chExt cx="0" cy="0"/>
        </a:xfrm>
      </p:grpSpPr>
      <p:grpSp>
        <p:nvGrpSpPr>
          <p:cNvPr id="9389" name="Google Shape;9389;p62"/>
          <p:cNvGrpSpPr/>
          <p:nvPr/>
        </p:nvGrpSpPr>
        <p:grpSpPr>
          <a:xfrm>
            <a:off x="866243" y="2291587"/>
            <a:ext cx="415546" cy="355053"/>
            <a:chOff x="866243" y="2291587"/>
            <a:chExt cx="415546" cy="355053"/>
          </a:xfrm>
        </p:grpSpPr>
        <p:sp>
          <p:nvSpPr>
            <p:cNvPr id="9390" name="Google Shape;9390;p6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62"/>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62"/>
          <p:cNvGrpSpPr/>
          <p:nvPr/>
        </p:nvGrpSpPr>
        <p:grpSpPr>
          <a:xfrm>
            <a:off x="1958520" y="2302574"/>
            <a:ext cx="359213" cy="327807"/>
            <a:chOff x="1958520" y="2302574"/>
            <a:chExt cx="359213" cy="327807"/>
          </a:xfrm>
        </p:grpSpPr>
        <p:sp>
          <p:nvSpPr>
            <p:cNvPr id="9397" name="Google Shape;9397;p6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2"/>
          <p:cNvGrpSpPr/>
          <p:nvPr/>
        </p:nvGrpSpPr>
        <p:grpSpPr>
          <a:xfrm>
            <a:off x="2579882" y="2287427"/>
            <a:ext cx="207582" cy="359594"/>
            <a:chOff x="2656082" y="2287427"/>
            <a:chExt cx="207582" cy="359594"/>
          </a:xfrm>
        </p:grpSpPr>
        <p:sp>
          <p:nvSpPr>
            <p:cNvPr id="9401" name="Google Shape;9401;p6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62"/>
          <p:cNvGrpSpPr/>
          <p:nvPr/>
        </p:nvGrpSpPr>
        <p:grpSpPr>
          <a:xfrm>
            <a:off x="3049653" y="2321468"/>
            <a:ext cx="362991" cy="290018"/>
            <a:chOff x="3049653" y="2321468"/>
            <a:chExt cx="362991" cy="290018"/>
          </a:xfrm>
        </p:grpSpPr>
        <p:sp>
          <p:nvSpPr>
            <p:cNvPr id="9406" name="Google Shape;9406;p6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62"/>
          <p:cNvGrpSpPr/>
          <p:nvPr/>
        </p:nvGrpSpPr>
        <p:grpSpPr>
          <a:xfrm>
            <a:off x="3564243" y="2289904"/>
            <a:ext cx="422342" cy="355243"/>
            <a:chOff x="3564243" y="2289904"/>
            <a:chExt cx="422342" cy="355243"/>
          </a:xfrm>
        </p:grpSpPr>
        <p:sp>
          <p:nvSpPr>
            <p:cNvPr id="9411" name="Google Shape;9411;p6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6" name="Google Shape;9416;p62"/>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7" name="Google Shape;9417;p62"/>
          <p:cNvGrpSpPr/>
          <p:nvPr/>
        </p:nvGrpSpPr>
        <p:grpSpPr>
          <a:xfrm>
            <a:off x="4687894" y="2289713"/>
            <a:ext cx="359594" cy="353909"/>
            <a:chOff x="4687894" y="2289713"/>
            <a:chExt cx="359594" cy="353909"/>
          </a:xfrm>
        </p:grpSpPr>
        <p:sp>
          <p:nvSpPr>
            <p:cNvPr id="9418" name="Google Shape;9418;p6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62"/>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2" name="Google Shape;9422;p62"/>
          <p:cNvGrpSpPr/>
          <p:nvPr/>
        </p:nvGrpSpPr>
        <p:grpSpPr>
          <a:xfrm>
            <a:off x="6372624" y="2308227"/>
            <a:ext cx="263567" cy="317614"/>
            <a:chOff x="6421399" y="2308227"/>
            <a:chExt cx="263567" cy="317614"/>
          </a:xfrm>
        </p:grpSpPr>
        <p:sp>
          <p:nvSpPr>
            <p:cNvPr id="9423" name="Google Shape;9423;p6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62"/>
          <p:cNvGrpSpPr/>
          <p:nvPr/>
        </p:nvGrpSpPr>
        <p:grpSpPr>
          <a:xfrm>
            <a:off x="6870193" y="2295620"/>
            <a:ext cx="360356" cy="343462"/>
            <a:chOff x="6870193" y="2295620"/>
            <a:chExt cx="360356" cy="343462"/>
          </a:xfrm>
        </p:grpSpPr>
        <p:sp>
          <p:nvSpPr>
            <p:cNvPr id="9428" name="Google Shape;9428;p6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62"/>
          <p:cNvGrpSpPr/>
          <p:nvPr/>
        </p:nvGrpSpPr>
        <p:grpSpPr>
          <a:xfrm>
            <a:off x="7441465" y="2302860"/>
            <a:ext cx="342192" cy="327140"/>
            <a:chOff x="7441465" y="2302860"/>
            <a:chExt cx="342192" cy="327140"/>
          </a:xfrm>
        </p:grpSpPr>
        <p:sp>
          <p:nvSpPr>
            <p:cNvPr id="9431" name="Google Shape;9431;p6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62"/>
          <p:cNvGrpSpPr/>
          <p:nvPr/>
        </p:nvGrpSpPr>
        <p:grpSpPr>
          <a:xfrm>
            <a:off x="7989683" y="2350207"/>
            <a:ext cx="332761" cy="234066"/>
            <a:chOff x="7989683" y="2350207"/>
            <a:chExt cx="332761" cy="234066"/>
          </a:xfrm>
        </p:grpSpPr>
        <p:sp>
          <p:nvSpPr>
            <p:cNvPr id="9434" name="Google Shape;9434;p6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62"/>
          <p:cNvGrpSpPr/>
          <p:nvPr/>
        </p:nvGrpSpPr>
        <p:grpSpPr>
          <a:xfrm>
            <a:off x="5823294" y="2309751"/>
            <a:ext cx="315327" cy="314978"/>
            <a:chOff x="5823294" y="2309751"/>
            <a:chExt cx="315327" cy="314978"/>
          </a:xfrm>
        </p:grpSpPr>
        <p:sp>
          <p:nvSpPr>
            <p:cNvPr id="9441" name="Google Shape;9441;p6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62"/>
          <p:cNvGrpSpPr/>
          <p:nvPr/>
        </p:nvGrpSpPr>
        <p:grpSpPr>
          <a:xfrm>
            <a:off x="2497275" y="2744159"/>
            <a:ext cx="370930" cy="370549"/>
            <a:chOff x="2497275" y="2744159"/>
            <a:chExt cx="370930" cy="370549"/>
          </a:xfrm>
        </p:grpSpPr>
        <p:sp>
          <p:nvSpPr>
            <p:cNvPr id="9459" name="Google Shape;9459;p6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62"/>
          <p:cNvGrpSpPr/>
          <p:nvPr/>
        </p:nvGrpSpPr>
        <p:grpSpPr>
          <a:xfrm>
            <a:off x="860940" y="2746477"/>
            <a:ext cx="371883" cy="365691"/>
            <a:chOff x="860940" y="2746477"/>
            <a:chExt cx="371883" cy="365691"/>
          </a:xfrm>
        </p:grpSpPr>
        <p:sp>
          <p:nvSpPr>
            <p:cNvPr id="9466" name="Google Shape;9466;p6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62"/>
          <p:cNvGrpSpPr/>
          <p:nvPr/>
        </p:nvGrpSpPr>
        <p:grpSpPr>
          <a:xfrm>
            <a:off x="1450836" y="2766258"/>
            <a:ext cx="283985" cy="341080"/>
            <a:chOff x="1493849" y="2775533"/>
            <a:chExt cx="283985" cy="341080"/>
          </a:xfrm>
        </p:grpSpPr>
        <p:sp>
          <p:nvSpPr>
            <p:cNvPr id="9472" name="Google Shape;9472;p6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2"/>
          <p:cNvGrpSpPr/>
          <p:nvPr/>
        </p:nvGrpSpPr>
        <p:grpSpPr>
          <a:xfrm>
            <a:off x="1952836" y="2774422"/>
            <a:ext cx="372835" cy="342573"/>
            <a:chOff x="1952836" y="2774422"/>
            <a:chExt cx="372835" cy="342573"/>
          </a:xfrm>
        </p:grpSpPr>
        <p:sp>
          <p:nvSpPr>
            <p:cNvPr id="9475" name="Google Shape;9475;p6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62"/>
          <p:cNvGrpSpPr/>
          <p:nvPr/>
        </p:nvGrpSpPr>
        <p:grpSpPr>
          <a:xfrm>
            <a:off x="3079916" y="2744477"/>
            <a:ext cx="332729" cy="372518"/>
            <a:chOff x="3079916" y="2744477"/>
            <a:chExt cx="332729" cy="372518"/>
          </a:xfrm>
        </p:grpSpPr>
        <p:sp>
          <p:nvSpPr>
            <p:cNvPr id="9479" name="Google Shape;9479;p6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62"/>
          <p:cNvGrpSpPr/>
          <p:nvPr/>
        </p:nvGrpSpPr>
        <p:grpSpPr>
          <a:xfrm>
            <a:off x="3620576" y="2745525"/>
            <a:ext cx="336889" cy="355592"/>
            <a:chOff x="3620576" y="2745525"/>
            <a:chExt cx="336889" cy="355592"/>
          </a:xfrm>
        </p:grpSpPr>
        <p:sp>
          <p:nvSpPr>
            <p:cNvPr id="9483" name="Google Shape;9483;p6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62"/>
          <p:cNvGrpSpPr/>
          <p:nvPr/>
        </p:nvGrpSpPr>
        <p:grpSpPr>
          <a:xfrm>
            <a:off x="4126815" y="2760704"/>
            <a:ext cx="380393" cy="363118"/>
            <a:chOff x="4126815" y="2760704"/>
            <a:chExt cx="380393" cy="363118"/>
          </a:xfrm>
        </p:grpSpPr>
        <p:sp>
          <p:nvSpPr>
            <p:cNvPr id="9486" name="Google Shape;9486;p6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62"/>
          <p:cNvGrpSpPr/>
          <p:nvPr/>
        </p:nvGrpSpPr>
        <p:grpSpPr>
          <a:xfrm>
            <a:off x="4675986" y="2745684"/>
            <a:ext cx="381346" cy="368644"/>
            <a:chOff x="4675986" y="2745684"/>
            <a:chExt cx="381346" cy="368644"/>
          </a:xfrm>
        </p:grpSpPr>
        <p:sp>
          <p:nvSpPr>
            <p:cNvPr id="9491" name="Google Shape;9491;p6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62"/>
          <p:cNvGrpSpPr/>
          <p:nvPr/>
        </p:nvGrpSpPr>
        <p:grpSpPr>
          <a:xfrm>
            <a:off x="5220616" y="2791061"/>
            <a:ext cx="373185" cy="302466"/>
            <a:chOff x="5220616" y="2791061"/>
            <a:chExt cx="373185" cy="302466"/>
          </a:xfrm>
        </p:grpSpPr>
        <p:sp>
          <p:nvSpPr>
            <p:cNvPr id="9494" name="Google Shape;9494;p6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62"/>
          <p:cNvGrpSpPr/>
          <p:nvPr/>
        </p:nvGrpSpPr>
        <p:grpSpPr>
          <a:xfrm>
            <a:off x="5788661" y="2772517"/>
            <a:ext cx="284366" cy="344097"/>
            <a:chOff x="5864861" y="2772517"/>
            <a:chExt cx="284366" cy="344097"/>
          </a:xfrm>
        </p:grpSpPr>
        <p:sp>
          <p:nvSpPr>
            <p:cNvPr id="9513" name="Google Shape;9513;p6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9" name="Google Shape;9519;p62"/>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0" name="Google Shape;9520;p62"/>
          <p:cNvGrpSpPr/>
          <p:nvPr/>
        </p:nvGrpSpPr>
        <p:grpSpPr>
          <a:xfrm>
            <a:off x="6974158" y="2789537"/>
            <a:ext cx="255247" cy="327458"/>
            <a:chOff x="6974158" y="2789537"/>
            <a:chExt cx="255247" cy="327458"/>
          </a:xfrm>
        </p:grpSpPr>
        <p:sp>
          <p:nvSpPr>
            <p:cNvPr id="9521" name="Google Shape;9521;p6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62"/>
          <p:cNvGrpSpPr/>
          <p:nvPr/>
        </p:nvGrpSpPr>
        <p:grpSpPr>
          <a:xfrm>
            <a:off x="7530697" y="2790299"/>
            <a:ext cx="244291" cy="326314"/>
            <a:chOff x="7530697" y="2790299"/>
            <a:chExt cx="244291" cy="326314"/>
          </a:xfrm>
        </p:grpSpPr>
        <p:sp>
          <p:nvSpPr>
            <p:cNvPr id="9528" name="Google Shape;9528;p6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62"/>
          <p:cNvGrpSpPr/>
          <p:nvPr/>
        </p:nvGrpSpPr>
        <p:grpSpPr>
          <a:xfrm>
            <a:off x="7988191" y="2832248"/>
            <a:ext cx="332348" cy="283985"/>
            <a:chOff x="7988191" y="2832248"/>
            <a:chExt cx="332348" cy="283985"/>
          </a:xfrm>
        </p:grpSpPr>
        <p:sp>
          <p:nvSpPr>
            <p:cNvPr id="9535" name="Google Shape;9535;p6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8" name="Google Shape;9538;p62"/>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9" name="Google Shape;9539;p62"/>
          <p:cNvGrpSpPr/>
          <p:nvPr/>
        </p:nvGrpSpPr>
        <p:grpSpPr>
          <a:xfrm>
            <a:off x="3588440" y="3258368"/>
            <a:ext cx="364484" cy="262423"/>
            <a:chOff x="3588440" y="3258368"/>
            <a:chExt cx="364484" cy="262423"/>
          </a:xfrm>
        </p:grpSpPr>
        <p:sp>
          <p:nvSpPr>
            <p:cNvPr id="9540" name="Google Shape;9540;p6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6" name="Google Shape;9546;p62"/>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62"/>
          <p:cNvGrpSpPr/>
          <p:nvPr/>
        </p:nvGrpSpPr>
        <p:grpSpPr>
          <a:xfrm>
            <a:off x="5765817" y="3227724"/>
            <a:ext cx="364865" cy="324822"/>
            <a:chOff x="5765817" y="3227724"/>
            <a:chExt cx="364865" cy="324822"/>
          </a:xfrm>
        </p:grpSpPr>
        <p:sp>
          <p:nvSpPr>
            <p:cNvPr id="9548" name="Google Shape;9548;p6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62"/>
          <p:cNvGrpSpPr/>
          <p:nvPr/>
        </p:nvGrpSpPr>
        <p:grpSpPr>
          <a:xfrm>
            <a:off x="6228583" y="3237664"/>
            <a:ext cx="446539" cy="303895"/>
            <a:chOff x="6228583" y="3237664"/>
            <a:chExt cx="446539" cy="303895"/>
          </a:xfrm>
        </p:grpSpPr>
        <p:sp>
          <p:nvSpPr>
            <p:cNvPr id="9552" name="Google Shape;9552;p6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62"/>
          <p:cNvGrpSpPr/>
          <p:nvPr/>
        </p:nvGrpSpPr>
        <p:grpSpPr>
          <a:xfrm>
            <a:off x="865862" y="3207306"/>
            <a:ext cx="364484" cy="364897"/>
            <a:chOff x="865862" y="3207306"/>
            <a:chExt cx="364484" cy="364897"/>
          </a:xfrm>
        </p:grpSpPr>
        <p:sp>
          <p:nvSpPr>
            <p:cNvPr id="9570" name="Google Shape;9570;p6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62"/>
          <p:cNvGrpSpPr/>
          <p:nvPr/>
        </p:nvGrpSpPr>
        <p:grpSpPr>
          <a:xfrm>
            <a:off x="1404617" y="3226962"/>
            <a:ext cx="370168" cy="325965"/>
            <a:chOff x="1404617" y="3226962"/>
            <a:chExt cx="370168" cy="325965"/>
          </a:xfrm>
        </p:grpSpPr>
        <p:sp>
          <p:nvSpPr>
            <p:cNvPr id="9585" name="Google Shape;9585;p6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62"/>
          <p:cNvGrpSpPr/>
          <p:nvPr/>
        </p:nvGrpSpPr>
        <p:grpSpPr>
          <a:xfrm>
            <a:off x="1953403" y="3216094"/>
            <a:ext cx="366389" cy="354481"/>
            <a:chOff x="1954741" y="3212419"/>
            <a:chExt cx="366389" cy="354481"/>
          </a:xfrm>
        </p:grpSpPr>
        <p:sp>
          <p:nvSpPr>
            <p:cNvPr id="9595" name="Google Shape;9595;p6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2"/>
          <p:cNvGrpSpPr/>
          <p:nvPr/>
        </p:nvGrpSpPr>
        <p:grpSpPr>
          <a:xfrm>
            <a:off x="3043239" y="3215626"/>
            <a:ext cx="366008" cy="348670"/>
            <a:chOff x="3043239" y="3215626"/>
            <a:chExt cx="366008" cy="348670"/>
          </a:xfrm>
        </p:grpSpPr>
        <p:sp>
          <p:nvSpPr>
            <p:cNvPr id="9603" name="Google Shape;9603;p6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62"/>
          <p:cNvGrpSpPr/>
          <p:nvPr/>
        </p:nvGrpSpPr>
        <p:grpSpPr>
          <a:xfrm>
            <a:off x="4218333" y="3184982"/>
            <a:ext cx="209107" cy="383442"/>
            <a:chOff x="4218333" y="3184982"/>
            <a:chExt cx="209107" cy="383442"/>
          </a:xfrm>
        </p:grpSpPr>
        <p:sp>
          <p:nvSpPr>
            <p:cNvPr id="9606" name="Google Shape;9606;p6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8" name="Google Shape;9608;p62"/>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9" name="Google Shape;9609;p62"/>
          <p:cNvGrpSpPr/>
          <p:nvPr/>
        </p:nvGrpSpPr>
        <p:grpSpPr>
          <a:xfrm>
            <a:off x="6896644" y="3216007"/>
            <a:ext cx="322917" cy="347876"/>
            <a:chOff x="6896644" y="3216007"/>
            <a:chExt cx="322917" cy="347876"/>
          </a:xfrm>
        </p:grpSpPr>
        <p:sp>
          <p:nvSpPr>
            <p:cNvPr id="9610" name="Google Shape;9610;p6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62"/>
          <p:cNvGrpSpPr/>
          <p:nvPr/>
        </p:nvGrpSpPr>
        <p:grpSpPr>
          <a:xfrm>
            <a:off x="7429366" y="3223183"/>
            <a:ext cx="334634" cy="333904"/>
            <a:chOff x="7429366" y="3223183"/>
            <a:chExt cx="334634" cy="333904"/>
          </a:xfrm>
        </p:grpSpPr>
        <p:sp>
          <p:nvSpPr>
            <p:cNvPr id="9618" name="Google Shape;9618;p6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0" name="Google Shape;9620;p62"/>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1" name="Google Shape;9621;p62"/>
          <p:cNvGrpSpPr/>
          <p:nvPr/>
        </p:nvGrpSpPr>
        <p:grpSpPr>
          <a:xfrm>
            <a:off x="5216456" y="3725484"/>
            <a:ext cx="356196" cy="265631"/>
            <a:chOff x="5216456" y="3725484"/>
            <a:chExt cx="356196" cy="265631"/>
          </a:xfrm>
        </p:grpSpPr>
        <p:sp>
          <p:nvSpPr>
            <p:cNvPr id="9622" name="Google Shape;9622;p6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62"/>
          <p:cNvGrpSpPr/>
          <p:nvPr/>
        </p:nvGrpSpPr>
        <p:grpSpPr>
          <a:xfrm>
            <a:off x="6849393" y="3733994"/>
            <a:ext cx="355053" cy="248038"/>
            <a:chOff x="6849393" y="3733994"/>
            <a:chExt cx="355053" cy="248038"/>
          </a:xfrm>
        </p:grpSpPr>
        <p:sp>
          <p:nvSpPr>
            <p:cNvPr id="9625" name="Google Shape;9625;p6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62"/>
          <p:cNvGrpSpPr/>
          <p:nvPr/>
        </p:nvGrpSpPr>
        <p:grpSpPr>
          <a:xfrm>
            <a:off x="7918997" y="3714687"/>
            <a:ext cx="392111" cy="280206"/>
            <a:chOff x="7918997" y="3714687"/>
            <a:chExt cx="392111" cy="280206"/>
          </a:xfrm>
        </p:grpSpPr>
        <p:sp>
          <p:nvSpPr>
            <p:cNvPr id="9631" name="Google Shape;9631;p6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6" name="Google Shape;9636;p62"/>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7" name="Google Shape;9637;p62"/>
          <p:cNvGrpSpPr/>
          <p:nvPr/>
        </p:nvGrpSpPr>
        <p:grpSpPr>
          <a:xfrm>
            <a:off x="1408777" y="3680964"/>
            <a:ext cx="357720" cy="355148"/>
            <a:chOff x="1408777" y="3680964"/>
            <a:chExt cx="357720" cy="355148"/>
          </a:xfrm>
        </p:grpSpPr>
        <p:sp>
          <p:nvSpPr>
            <p:cNvPr id="9638" name="Google Shape;9638;p6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62"/>
          <p:cNvGrpSpPr/>
          <p:nvPr/>
        </p:nvGrpSpPr>
        <p:grpSpPr>
          <a:xfrm>
            <a:off x="1952836" y="3680964"/>
            <a:ext cx="357720" cy="355148"/>
            <a:chOff x="1952836" y="3680964"/>
            <a:chExt cx="357720" cy="355148"/>
          </a:xfrm>
        </p:grpSpPr>
        <p:sp>
          <p:nvSpPr>
            <p:cNvPr id="9644" name="Google Shape;9644;p6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62"/>
          <p:cNvGrpSpPr/>
          <p:nvPr/>
        </p:nvGrpSpPr>
        <p:grpSpPr>
          <a:xfrm>
            <a:off x="2496894" y="3680964"/>
            <a:ext cx="357720" cy="355148"/>
            <a:chOff x="2496894" y="3680964"/>
            <a:chExt cx="357720" cy="355148"/>
          </a:xfrm>
        </p:grpSpPr>
        <p:sp>
          <p:nvSpPr>
            <p:cNvPr id="9650" name="Google Shape;9650;p6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2"/>
          <p:cNvGrpSpPr/>
          <p:nvPr/>
        </p:nvGrpSpPr>
        <p:grpSpPr>
          <a:xfrm>
            <a:off x="3040984" y="3681059"/>
            <a:ext cx="356164" cy="355815"/>
            <a:chOff x="3040984" y="3681059"/>
            <a:chExt cx="356164" cy="355815"/>
          </a:xfrm>
        </p:grpSpPr>
        <p:sp>
          <p:nvSpPr>
            <p:cNvPr id="9656" name="Google Shape;9656;p6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62"/>
          <p:cNvGrpSpPr/>
          <p:nvPr/>
        </p:nvGrpSpPr>
        <p:grpSpPr>
          <a:xfrm>
            <a:off x="3584280" y="3699191"/>
            <a:ext cx="358069" cy="317995"/>
            <a:chOff x="3584280" y="3699191"/>
            <a:chExt cx="358069" cy="317995"/>
          </a:xfrm>
        </p:grpSpPr>
        <p:sp>
          <p:nvSpPr>
            <p:cNvPr id="9660" name="Google Shape;9660;p6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62"/>
          <p:cNvGrpSpPr/>
          <p:nvPr/>
        </p:nvGrpSpPr>
        <p:grpSpPr>
          <a:xfrm>
            <a:off x="4129482" y="3681059"/>
            <a:ext cx="355402" cy="354291"/>
            <a:chOff x="4129482" y="3681059"/>
            <a:chExt cx="355402" cy="354291"/>
          </a:xfrm>
        </p:grpSpPr>
        <p:sp>
          <p:nvSpPr>
            <p:cNvPr id="9665" name="Google Shape;9665;p6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62"/>
          <p:cNvGrpSpPr/>
          <p:nvPr/>
        </p:nvGrpSpPr>
        <p:grpSpPr>
          <a:xfrm>
            <a:off x="4673540" y="3680297"/>
            <a:ext cx="355434" cy="355815"/>
            <a:chOff x="4673540" y="3680297"/>
            <a:chExt cx="355434" cy="355815"/>
          </a:xfrm>
        </p:grpSpPr>
        <p:sp>
          <p:nvSpPr>
            <p:cNvPr id="9670" name="Google Shape;9670;p6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62"/>
          <p:cNvGrpSpPr/>
          <p:nvPr/>
        </p:nvGrpSpPr>
        <p:grpSpPr>
          <a:xfrm>
            <a:off x="5779408" y="3699191"/>
            <a:ext cx="317645" cy="318757"/>
            <a:chOff x="5779408" y="3699191"/>
            <a:chExt cx="317645" cy="318757"/>
          </a:xfrm>
        </p:grpSpPr>
        <p:sp>
          <p:nvSpPr>
            <p:cNvPr id="9674" name="Google Shape;9674;p6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6" name="Google Shape;9676;p62"/>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7" name="Google Shape;9677;p62"/>
          <p:cNvGrpSpPr/>
          <p:nvPr/>
        </p:nvGrpSpPr>
        <p:grpSpPr>
          <a:xfrm>
            <a:off x="7390435" y="3680868"/>
            <a:ext cx="372073" cy="355243"/>
            <a:chOff x="7390435" y="3680868"/>
            <a:chExt cx="372073" cy="355243"/>
          </a:xfrm>
        </p:grpSpPr>
        <p:sp>
          <p:nvSpPr>
            <p:cNvPr id="9678" name="Google Shape;9678;p6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62"/>
          <p:cNvGrpSpPr/>
          <p:nvPr/>
        </p:nvGrpSpPr>
        <p:grpSpPr>
          <a:xfrm>
            <a:off x="1421638" y="4125629"/>
            <a:ext cx="374709" cy="374010"/>
            <a:chOff x="1421638" y="4125629"/>
            <a:chExt cx="374709" cy="374010"/>
          </a:xfrm>
        </p:grpSpPr>
        <p:sp>
          <p:nvSpPr>
            <p:cNvPr id="9685" name="Google Shape;9685;p6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62"/>
          <p:cNvGrpSpPr/>
          <p:nvPr/>
        </p:nvGrpSpPr>
        <p:grpSpPr>
          <a:xfrm>
            <a:off x="1973254" y="4156304"/>
            <a:ext cx="357720" cy="342192"/>
            <a:chOff x="1973254" y="4156304"/>
            <a:chExt cx="357720" cy="342192"/>
          </a:xfrm>
        </p:grpSpPr>
        <p:sp>
          <p:nvSpPr>
            <p:cNvPr id="9688" name="Google Shape;9688;p6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62"/>
          <p:cNvGrpSpPr/>
          <p:nvPr/>
        </p:nvGrpSpPr>
        <p:grpSpPr>
          <a:xfrm>
            <a:off x="2523759" y="4135505"/>
            <a:ext cx="341049" cy="340318"/>
            <a:chOff x="2523759" y="4135505"/>
            <a:chExt cx="341049" cy="340318"/>
          </a:xfrm>
        </p:grpSpPr>
        <p:sp>
          <p:nvSpPr>
            <p:cNvPr id="9695" name="Google Shape;9695;p6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62"/>
          <p:cNvGrpSpPr/>
          <p:nvPr/>
        </p:nvGrpSpPr>
        <p:grpSpPr>
          <a:xfrm>
            <a:off x="3040603" y="4130360"/>
            <a:ext cx="392079" cy="350353"/>
            <a:chOff x="3040603" y="4130360"/>
            <a:chExt cx="392079" cy="350353"/>
          </a:xfrm>
        </p:grpSpPr>
        <p:sp>
          <p:nvSpPr>
            <p:cNvPr id="9698" name="Google Shape;9698;p6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2"/>
          <p:cNvGrpSpPr/>
          <p:nvPr/>
        </p:nvGrpSpPr>
        <p:grpSpPr>
          <a:xfrm>
            <a:off x="3662144" y="4135505"/>
            <a:ext cx="232955" cy="340318"/>
            <a:chOff x="3662144" y="4135505"/>
            <a:chExt cx="232955" cy="340318"/>
          </a:xfrm>
        </p:grpSpPr>
        <p:sp>
          <p:nvSpPr>
            <p:cNvPr id="9709" name="Google Shape;9709;p6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62"/>
          <p:cNvGrpSpPr/>
          <p:nvPr/>
        </p:nvGrpSpPr>
        <p:grpSpPr>
          <a:xfrm>
            <a:off x="4149138" y="4121151"/>
            <a:ext cx="344065" cy="368644"/>
            <a:chOff x="4149138" y="4121151"/>
            <a:chExt cx="344065" cy="368644"/>
          </a:xfrm>
        </p:grpSpPr>
        <p:sp>
          <p:nvSpPr>
            <p:cNvPr id="9714" name="Google Shape;9714;p6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6" name="Google Shape;9726;p62"/>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7" name="Google Shape;9727;p62"/>
          <p:cNvGrpSpPr/>
          <p:nvPr/>
        </p:nvGrpSpPr>
        <p:grpSpPr>
          <a:xfrm>
            <a:off x="5206262" y="4174817"/>
            <a:ext cx="397763" cy="262804"/>
            <a:chOff x="5206262" y="4174817"/>
            <a:chExt cx="397763" cy="262804"/>
          </a:xfrm>
        </p:grpSpPr>
        <p:sp>
          <p:nvSpPr>
            <p:cNvPr id="9728" name="Google Shape;9728;p6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2"/>
          <p:cNvGrpSpPr/>
          <p:nvPr/>
        </p:nvGrpSpPr>
        <p:grpSpPr>
          <a:xfrm>
            <a:off x="5727616" y="4204699"/>
            <a:ext cx="440505" cy="290018"/>
            <a:chOff x="5727616" y="4204699"/>
            <a:chExt cx="440505" cy="290018"/>
          </a:xfrm>
        </p:grpSpPr>
        <p:sp>
          <p:nvSpPr>
            <p:cNvPr id="9736" name="Google Shape;9736;p6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2"/>
          <p:cNvGrpSpPr/>
          <p:nvPr/>
        </p:nvGrpSpPr>
        <p:grpSpPr>
          <a:xfrm>
            <a:off x="6410063" y="4135124"/>
            <a:ext cx="159950" cy="364516"/>
            <a:chOff x="6410063" y="4135124"/>
            <a:chExt cx="159950" cy="364516"/>
          </a:xfrm>
        </p:grpSpPr>
        <p:sp>
          <p:nvSpPr>
            <p:cNvPr id="9745" name="Google Shape;9745;p6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62"/>
          <p:cNvGrpSpPr/>
          <p:nvPr/>
        </p:nvGrpSpPr>
        <p:grpSpPr>
          <a:xfrm>
            <a:off x="6924652" y="4135505"/>
            <a:ext cx="214378" cy="364135"/>
            <a:chOff x="6924652" y="4135505"/>
            <a:chExt cx="214378" cy="364135"/>
          </a:xfrm>
        </p:grpSpPr>
        <p:sp>
          <p:nvSpPr>
            <p:cNvPr id="9750" name="Google Shape;9750;p6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62"/>
          <p:cNvGrpSpPr/>
          <p:nvPr/>
        </p:nvGrpSpPr>
        <p:grpSpPr>
          <a:xfrm>
            <a:off x="7384751" y="4147984"/>
            <a:ext cx="380012" cy="351274"/>
            <a:chOff x="7384751" y="4147984"/>
            <a:chExt cx="380012" cy="351274"/>
          </a:xfrm>
        </p:grpSpPr>
        <p:sp>
          <p:nvSpPr>
            <p:cNvPr id="9755" name="Google Shape;9755;p62"/>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2"/>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2"/>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2"/>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2"/>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0" name="Google Shape;9760;p6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761" name="Google Shape;9761;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765"/>
        <p:cNvGrpSpPr/>
        <p:nvPr/>
      </p:nvGrpSpPr>
      <p:grpSpPr>
        <a:xfrm>
          <a:off x="0" y="0"/>
          <a:ext cx="0" cy="0"/>
          <a:chOff x="0" y="0"/>
          <a:chExt cx="0" cy="0"/>
        </a:xfrm>
      </p:grpSpPr>
      <p:grpSp>
        <p:nvGrpSpPr>
          <p:cNvPr id="9766" name="Google Shape;9766;p63"/>
          <p:cNvGrpSpPr/>
          <p:nvPr/>
        </p:nvGrpSpPr>
        <p:grpSpPr>
          <a:xfrm>
            <a:off x="1989449" y="4101269"/>
            <a:ext cx="374774" cy="346073"/>
            <a:chOff x="1989449" y="4282269"/>
            <a:chExt cx="374774" cy="346073"/>
          </a:xfrm>
        </p:grpSpPr>
        <p:sp>
          <p:nvSpPr>
            <p:cNvPr id="9767" name="Google Shape;9767;p6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63"/>
          <p:cNvGrpSpPr/>
          <p:nvPr/>
        </p:nvGrpSpPr>
        <p:grpSpPr>
          <a:xfrm>
            <a:off x="2487439" y="4099740"/>
            <a:ext cx="198775" cy="348972"/>
            <a:chOff x="2487439" y="4280740"/>
            <a:chExt cx="198775" cy="348972"/>
          </a:xfrm>
        </p:grpSpPr>
        <p:sp>
          <p:nvSpPr>
            <p:cNvPr id="9773" name="Google Shape;9773;p6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63"/>
          <p:cNvGrpSpPr/>
          <p:nvPr/>
        </p:nvGrpSpPr>
        <p:grpSpPr>
          <a:xfrm>
            <a:off x="2810958" y="4092923"/>
            <a:ext cx="353145" cy="361873"/>
            <a:chOff x="2810958" y="4273923"/>
            <a:chExt cx="353145" cy="361873"/>
          </a:xfrm>
        </p:grpSpPr>
        <p:sp>
          <p:nvSpPr>
            <p:cNvPr id="9778" name="Google Shape;9778;p6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63"/>
          <p:cNvGrpSpPr/>
          <p:nvPr/>
        </p:nvGrpSpPr>
        <p:grpSpPr>
          <a:xfrm>
            <a:off x="6275635" y="4101651"/>
            <a:ext cx="209383" cy="366778"/>
            <a:chOff x="6275635" y="4282651"/>
            <a:chExt cx="209383" cy="366778"/>
          </a:xfrm>
        </p:grpSpPr>
        <p:sp>
          <p:nvSpPr>
            <p:cNvPr id="9786" name="Google Shape;9786;p6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63"/>
          <p:cNvGrpSpPr/>
          <p:nvPr/>
        </p:nvGrpSpPr>
        <p:grpSpPr>
          <a:xfrm>
            <a:off x="6701186" y="4102033"/>
            <a:ext cx="280292" cy="366396"/>
            <a:chOff x="6701186" y="4283033"/>
            <a:chExt cx="280292" cy="366396"/>
          </a:xfrm>
        </p:grpSpPr>
        <p:sp>
          <p:nvSpPr>
            <p:cNvPr id="9789" name="Google Shape;9789;p6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63"/>
          <p:cNvGrpSpPr/>
          <p:nvPr/>
        </p:nvGrpSpPr>
        <p:grpSpPr>
          <a:xfrm>
            <a:off x="2609571" y="3643958"/>
            <a:ext cx="373627" cy="347347"/>
            <a:chOff x="2609571" y="3824958"/>
            <a:chExt cx="373627" cy="347347"/>
          </a:xfrm>
        </p:grpSpPr>
        <p:sp>
          <p:nvSpPr>
            <p:cNvPr id="9792" name="Google Shape;9792;p6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4" name="Google Shape;9794;p6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5" name="Google Shape;9795;p63"/>
          <p:cNvGrpSpPr/>
          <p:nvPr/>
        </p:nvGrpSpPr>
        <p:grpSpPr>
          <a:xfrm>
            <a:off x="916127" y="3626056"/>
            <a:ext cx="221902" cy="380795"/>
            <a:chOff x="916127" y="3807056"/>
            <a:chExt cx="221902" cy="380795"/>
          </a:xfrm>
        </p:grpSpPr>
        <p:sp>
          <p:nvSpPr>
            <p:cNvPr id="9796" name="Google Shape;9796;p6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6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2" name="Google Shape;9802;p63"/>
          <p:cNvGrpSpPr/>
          <p:nvPr/>
        </p:nvGrpSpPr>
        <p:grpSpPr>
          <a:xfrm>
            <a:off x="3513010" y="3635134"/>
            <a:ext cx="362223" cy="361108"/>
            <a:chOff x="3513010" y="3816134"/>
            <a:chExt cx="362223" cy="361108"/>
          </a:xfrm>
        </p:grpSpPr>
        <p:sp>
          <p:nvSpPr>
            <p:cNvPr id="9803" name="Google Shape;9803;p6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63"/>
          <p:cNvGrpSpPr/>
          <p:nvPr/>
        </p:nvGrpSpPr>
        <p:grpSpPr>
          <a:xfrm>
            <a:off x="3950316" y="3639307"/>
            <a:ext cx="369805" cy="353782"/>
            <a:chOff x="3950316" y="3820307"/>
            <a:chExt cx="369805" cy="353782"/>
          </a:xfrm>
        </p:grpSpPr>
        <p:sp>
          <p:nvSpPr>
            <p:cNvPr id="9808" name="Google Shape;9808;p6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63"/>
          <p:cNvGrpSpPr/>
          <p:nvPr/>
        </p:nvGrpSpPr>
        <p:grpSpPr>
          <a:xfrm>
            <a:off x="1761909" y="3630961"/>
            <a:ext cx="307974" cy="371716"/>
            <a:chOff x="1761909" y="3811961"/>
            <a:chExt cx="307974" cy="371716"/>
          </a:xfrm>
        </p:grpSpPr>
        <p:sp>
          <p:nvSpPr>
            <p:cNvPr id="9813" name="Google Shape;9813;p6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63"/>
          <p:cNvGrpSpPr/>
          <p:nvPr/>
        </p:nvGrpSpPr>
        <p:grpSpPr>
          <a:xfrm>
            <a:off x="5373342" y="3627935"/>
            <a:ext cx="231395" cy="353145"/>
            <a:chOff x="5373342" y="3808935"/>
            <a:chExt cx="231395" cy="353145"/>
          </a:xfrm>
        </p:grpSpPr>
        <p:sp>
          <p:nvSpPr>
            <p:cNvPr id="9824" name="Google Shape;9824;p6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6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63"/>
          <p:cNvGrpSpPr/>
          <p:nvPr/>
        </p:nvGrpSpPr>
        <p:grpSpPr>
          <a:xfrm>
            <a:off x="5833775" y="3628445"/>
            <a:ext cx="235185" cy="352253"/>
            <a:chOff x="5833775" y="3809445"/>
            <a:chExt cx="235185" cy="352253"/>
          </a:xfrm>
        </p:grpSpPr>
        <p:sp>
          <p:nvSpPr>
            <p:cNvPr id="9835" name="Google Shape;9835;p6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63"/>
          <p:cNvGrpSpPr/>
          <p:nvPr/>
        </p:nvGrpSpPr>
        <p:grpSpPr>
          <a:xfrm>
            <a:off x="4942472" y="3628318"/>
            <a:ext cx="238976" cy="352762"/>
            <a:chOff x="4942472" y="3809318"/>
            <a:chExt cx="238976" cy="352762"/>
          </a:xfrm>
        </p:grpSpPr>
        <p:sp>
          <p:nvSpPr>
            <p:cNvPr id="9839" name="Google Shape;9839;p6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63"/>
          <p:cNvGrpSpPr/>
          <p:nvPr/>
        </p:nvGrpSpPr>
        <p:grpSpPr>
          <a:xfrm>
            <a:off x="6266525" y="3626788"/>
            <a:ext cx="260223" cy="353527"/>
            <a:chOff x="6266525" y="3807788"/>
            <a:chExt cx="260223" cy="353527"/>
          </a:xfrm>
        </p:grpSpPr>
        <p:sp>
          <p:nvSpPr>
            <p:cNvPr id="9847" name="Google Shape;9847;p6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1" name="Google Shape;9851;p6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2" name="Google Shape;9852;p63"/>
          <p:cNvGrpSpPr/>
          <p:nvPr/>
        </p:nvGrpSpPr>
        <p:grpSpPr>
          <a:xfrm>
            <a:off x="7184363" y="3628604"/>
            <a:ext cx="202184" cy="352762"/>
            <a:chOff x="7184363" y="3809604"/>
            <a:chExt cx="202184" cy="352762"/>
          </a:xfrm>
        </p:grpSpPr>
        <p:sp>
          <p:nvSpPr>
            <p:cNvPr id="9853" name="Google Shape;9853;p6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3"/>
          <p:cNvGrpSpPr/>
          <p:nvPr/>
        </p:nvGrpSpPr>
        <p:grpSpPr>
          <a:xfrm>
            <a:off x="7571624" y="3627935"/>
            <a:ext cx="292047" cy="352762"/>
            <a:chOff x="7571624" y="3808935"/>
            <a:chExt cx="292047" cy="352762"/>
          </a:xfrm>
        </p:grpSpPr>
        <p:sp>
          <p:nvSpPr>
            <p:cNvPr id="9856" name="Google Shape;9856;p6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63"/>
          <p:cNvGrpSpPr/>
          <p:nvPr/>
        </p:nvGrpSpPr>
        <p:grpSpPr>
          <a:xfrm>
            <a:off x="2174559" y="3175116"/>
            <a:ext cx="364135" cy="359930"/>
            <a:chOff x="2174559" y="3356116"/>
            <a:chExt cx="364135" cy="359930"/>
          </a:xfrm>
        </p:grpSpPr>
        <p:sp>
          <p:nvSpPr>
            <p:cNvPr id="9863" name="Google Shape;9863;p6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63"/>
          <p:cNvGrpSpPr/>
          <p:nvPr/>
        </p:nvGrpSpPr>
        <p:grpSpPr>
          <a:xfrm>
            <a:off x="1731934" y="3174639"/>
            <a:ext cx="368371" cy="361554"/>
            <a:chOff x="1731934" y="3355639"/>
            <a:chExt cx="368371" cy="361554"/>
          </a:xfrm>
        </p:grpSpPr>
        <p:sp>
          <p:nvSpPr>
            <p:cNvPr id="9866" name="Google Shape;9866;p6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3"/>
          <p:cNvGrpSpPr/>
          <p:nvPr/>
        </p:nvGrpSpPr>
        <p:grpSpPr>
          <a:xfrm>
            <a:off x="3990517" y="3173173"/>
            <a:ext cx="279559" cy="363402"/>
            <a:chOff x="3990517" y="3354173"/>
            <a:chExt cx="279559" cy="363402"/>
          </a:xfrm>
        </p:grpSpPr>
        <p:sp>
          <p:nvSpPr>
            <p:cNvPr id="9869" name="Google Shape;9869;p6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3"/>
          <p:cNvGrpSpPr/>
          <p:nvPr/>
        </p:nvGrpSpPr>
        <p:grpSpPr>
          <a:xfrm>
            <a:off x="3497847" y="3236374"/>
            <a:ext cx="379680" cy="237606"/>
            <a:chOff x="3497847" y="3417374"/>
            <a:chExt cx="379680" cy="237606"/>
          </a:xfrm>
        </p:grpSpPr>
        <p:sp>
          <p:nvSpPr>
            <p:cNvPr id="9873" name="Google Shape;9873;p6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63"/>
          <p:cNvGrpSpPr/>
          <p:nvPr/>
        </p:nvGrpSpPr>
        <p:grpSpPr>
          <a:xfrm>
            <a:off x="2612597" y="3186075"/>
            <a:ext cx="376271" cy="337982"/>
            <a:chOff x="2612597" y="3367075"/>
            <a:chExt cx="376271" cy="337982"/>
          </a:xfrm>
        </p:grpSpPr>
        <p:sp>
          <p:nvSpPr>
            <p:cNvPr id="9878" name="Google Shape;9878;p6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63"/>
          <p:cNvGrpSpPr/>
          <p:nvPr/>
        </p:nvGrpSpPr>
        <p:grpSpPr>
          <a:xfrm>
            <a:off x="3071914" y="3183431"/>
            <a:ext cx="343652" cy="342505"/>
            <a:chOff x="3071914" y="3364431"/>
            <a:chExt cx="343652" cy="342505"/>
          </a:xfrm>
        </p:grpSpPr>
        <p:sp>
          <p:nvSpPr>
            <p:cNvPr id="9881" name="Google Shape;9881;p6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63"/>
          <p:cNvGrpSpPr/>
          <p:nvPr/>
        </p:nvGrpSpPr>
        <p:grpSpPr>
          <a:xfrm>
            <a:off x="897141" y="3178875"/>
            <a:ext cx="257962" cy="352762"/>
            <a:chOff x="897141" y="3359875"/>
            <a:chExt cx="257962" cy="352762"/>
          </a:xfrm>
        </p:grpSpPr>
        <p:sp>
          <p:nvSpPr>
            <p:cNvPr id="9887" name="Google Shape;9887;p6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63"/>
          <p:cNvGrpSpPr/>
          <p:nvPr/>
        </p:nvGrpSpPr>
        <p:grpSpPr>
          <a:xfrm>
            <a:off x="1333682" y="3163330"/>
            <a:ext cx="271213" cy="383088"/>
            <a:chOff x="1333682" y="3344330"/>
            <a:chExt cx="271213" cy="383088"/>
          </a:xfrm>
        </p:grpSpPr>
        <p:sp>
          <p:nvSpPr>
            <p:cNvPr id="9896" name="Google Shape;9896;p6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63"/>
          <p:cNvGrpSpPr/>
          <p:nvPr/>
        </p:nvGrpSpPr>
        <p:grpSpPr>
          <a:xfrm>
            <a:off x="6664394" y="3165974"/>
            <a:ext cx="353113" cy="351998"/>
            <a:chOff x="6664394" y="3346974"/>
            <a:chExt cx="353113" cy="351998"/>
          </a:xfrm>
        </p:grpSpPr>
        <p:sp>
          <p:nvSpPr>
            <p:cNvPr id="9908" name="Google Shape;9908;p6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63"/>
          <p:cNvGrpSpPr/>
          <p:nvPr/>
        </p:nvGrpSpPr>
        <p:grpSpPr>
          <a:xfrm>
            <a:off x="849741" y="1778307"/>
            <a:ext cx="399398" cy="375443"/>
            <a:chOff x="849741" y="1959307"/>
            <a:chExt cx="399398" cy="375443"/>
          </a:xfrm>
        </p:grpSpPr>
        <p:sp>
          <p:nvSpPr>
            <p:cNvPr id="9914" name="Google Shape;9914;p6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3"/>
          <p:cNvGrpSpPr/>
          <p:nvPr/>
        </p:nvGrpSpPr>
        <p:grpSpPr>
          <a:xfrm>
            <a:off x="1284212" y="1782766"/>
            <a:ext cx="379489" cy="366046"/>
            <a:chOff x="1284212" y="1963766"/>
            <a:chExt cx="379489" cy="366046"/>
          </a:xfrm>
        </p:grpSpPr>
        <p:sp>
          <p:nvSpPr>
            <p:cNvPr id="9917" name="Google Shape;9917;p6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63"/>
          <p:cNvGrpSpPr/>
          <p:nvPr/>
        </p:nvGrpSpPr>
        <p:grpSpPr>
          <a:xfrm>
            <a:off x="3037766" y="1788564"/>
            <a:ext cx="370219" cy="354928"/>
            <a:chOff x="3037766" y="1969564"/>
            <a:chExt cx="370219" cy="354928"/>
          </a:xfrm>
        </p:grpSpPr>
        <p:sp>
          <p:nvSpPr>
            <p:cNvPr id="9920" name="Google Shape;9920;p6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63"/>
          <p:cNvGrpSpPr/>
          <p:nvPr/>
        </p:nvGrpSpPr>
        <p:grpSpPr>
          <a:xfrm>
            <a:off x="3982553" y="1790730"/>
            <a:ext cx="304566" cy="350501"/>
            <a:chOff x="3982553" y="1971730"/>
            <a:chExt cx="304566" cy="350501"/>
          </a:xfrm>
        </p:grpSpPr>
        <p:sp>
          <p:nvSpPr>
            <p:cNvPr id="9925" name="Google Shape;9925;p6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63"/>
          <p:cNvGrpSpPr/>
          <p:nvPr/>
        </p:nvGrpSpPr>
        <p:grpSpPr>
          <a:xfrm>
            <a:off x="2567841" y="1813124"/>
            <a:ext cx="399812" cy="306477"/>
            <a:chOff x="2567841" y="1994124"/>
            <a:chExt cx="399812" cy="306477"/>
          </a:xfrm>
        </p:grpSpPr>
        <p:sp>
          <p:nvSpPr>
            <p:cNvPr id="9928" name="Google Shape;9928;p6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63"/>
          <p:cNvGrpSpPr/>
          <p:nvPr/>
        </p:nvGrpSpPr>
        <p:grpSpPr>
          <a:xfrm>
            <a:off x="2212084" y="1779358"/>
            <a:ext cx="324698" cy="372863"/>
            <a:chOff x="2212084" y="1960358"/>
            <a:chExt cx="324698" cy="372863"/>
          </a:xfrm>
        </p:grpSpPr>
        <p:sp>
          <p:nvSpPr>
            <p:cNvPr id="9932" name="Google Shape;9932;p6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1805901" y="1779358"/>
            <a:ext cx="284847" cy="373627"/>
            <a:chOff x="1805901" y="1960358"/>
            <a:chExt cx="284847" cy="373627"/>
          </a:xfrm>
        </p:grpSpPr>
        <p:sp>
          <p:nvSpPr>
            <p:cNvPr id="9936" name="Google Shape;9936;p6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8" name="Google Shape;9938;p6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63"/>
          <p:cNvGrpSpPr/>
          <p:nvPr/>
        </p:nvGrpSpPr>
        <p:grpSpPr>
          <a:xfrm>
            <a:off x="6656812" y="1848388"/>
            <a:ext cx="368690" cy="245793"/>
            <a:chOff x="6656812" y="2029388"/>
            <a:chExt cx="368690" cy="245793"/>
          </a:xfrm>
        </p:grpSpPr>
        <p:sp>
          <p:nvSpPr>
            <p:cNvPr id="9942" name="Google Shape;9942;p6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63"/>
          <p:cNvGrpSpPr/>
          <p:nvPr/>
        </p:nvGrpSpPr>
        <p:grpSpPr>
          <a:xfrm>
            <a:off x="4869651" y="1831218"/>
            <a:ext cx="376654" cy="281566"/>
            <a:chOff x="4869651" y="2012218"/>
            <a:chExt cx="376654" cy="281566"/>
          </a:xfrm>
        </p:grpSpPr>
        <p:sp>
          <p:nvSpPr>
            <p:cNvPr id="9953" name="Google Shape;9953;p6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63"/>
          <p:cNvGrpSpPr/>
          <p:nvPr/>
        </p:nvGrpSpPr>
        <p:grpSpPr>
          <a:xfrm>
            <a:off x="5306224" y="1831313"/>
            <a:ext cx="367925" cy="281694"/>
            <a:chOff x="5306224" y="2012313"/>
            <a:chExt cx="367925" cy="281694"/>
          </a:xfrm>
        </p:grpSpPr>
        <p:sp>
          <p:nvSpPr>
            <p:cNvPr id="9958" name="Google Shape;9958;p6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0" name="Google Shape;9960;p6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1" name="Google Shape;9961;p63"/>
          <p:cNvGrpSpPr/>
          <p:nvPr/>
        </p:nvGrpSpPr>
        <p:grpSpPr>
          <a:xfrm>
            <a:off x="6195998" y="1802102"/>
            <a:ext cx="368308" cy="338746"/>
            <a:chOff x="6195998" y="1983102"/>
            <a:chExt cx="368308" cy="338746"/>
          </a:xfrm>
        </p:grpSpPr>
        <p:sp>
          <p:nvSpPr>
            <p:cNvPr id="9962" name="Google Shape;9962;p6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63"/>
          <p:cNvGrpSpPr/>
          <p:nvPr/>
        </p:nvGrpSpPr>
        <p:grpSpPr>
          <a:xfrm>
            <a:off x="7542031" y="1830835"/>
            <a:ext cx="369072" cy="280037"/>
            <a:chOff x="7542031" y="2011835"/>
            <a:chExt cx="369072" cy="280037"/>
          </a:xfrm>
        </p:grpSpPr>
        <p:sp>
          <p:nvSpPr>
            <p:cNvPr id="9966" name="Google Shape;9966;p6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63"/>
          <p:cNvGrpSpPr/>
          <p:nvPr/>
        </p:nvGrpSpPr>
        <p:grpSpPr>
          <a:xfrm>
            <a:off x="8010427" y="3167503"/>
            <a:ext cx="278795" cy="351615"/>
            <a:chOff x="8010427" y="3348503"/>
            <a:chExt cx="278795" cy="351615"/>
          </a:xfrm>
        </p:grpSpPr>
        <p:sp>
          <p:nvSpPr>
            <p:cNvPr id="9976" name="Google Shape;9976;p6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0" name="Google Shape;9980;p6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1" name="Google Shape;9981;p63"/>
          <p:cNvGrpSpPr/>
          <p:nvPr/>
        </p:nvGrpSpPr>
        <p:grpSpPr>
          <a:xfrm>
            <a:off x="7141900" y="3168204"/>
            <a:ext cx="281057" cy="351010"/>
            <a:chOff x="7141900" y="3349204"/>
            <a:chExt cx="281057" cy="351010"/>
          </a:xfrm>
        </p:grpSpPr>
        <p:sp>
          <p:nvSpPr>
            <p:cNvPr id="9982" name="Google Shape;9982;p6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63"/>
          <p:cNvGrpSpPr/>
          <p:nvPr/>
        </p:nvGrpSpPr>
        <p:grpSpPr>
          <a:xfrm>
            <a:off x="5314188" y="3169032"/>
            <a:ext cx="363752" cy="353113"/>
            <a:chOff x="5314188" y="3350032"/>
            <a:chExt cx="363752" cy="353113"/>
          </a:xfrm>
        </p:grpSpPr>
        <p:sp>
          <p:nvSpPr>
            <p:cNvPr id="9986" name="Google Shape;9986;p6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63"/>
          <p:cNvGrpSpPr/>
          <p:nvPr/>
        </p:nvGrpSpPr>
        <p:grpSpPr>
          <a:xfrm>
            <a:off x="6203579" y="3167981"/>
            <a:ext cx="351615" cy="350373"/>
            <a:chOff x="6203579" y="3348981"/>
            <a:chExt cx="351615" cy="350373"/>
          </a:xfrm>
        </p:grpSpPr>
        <p:sp>
          <p:nvSpPr>
            <p:cNvPr id="9989" name="Google Shape;9989;p6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63"/>
          <p:cNvGrpSpPr/>
          <p:nvPr/>
        </p:nvGrpSpPr>
        <p:grpSpPr>
          <a:xfrm>
            <a:off x="5829984" y="3169032"/>
            <a:ext cx="220755" cy="352348"/>
            <a:chOff x="5829984" y="3350032"/>
            <a:chExt cx="220755" cy="352348"/>
          </a:xfrm>
        </p:grpSpPr>
        <p:sp>
          <p:nvSpPr>
            <p:cNvPr id="9995" name="Google Shape;9995;p6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63"/>
          <p:cNvGrpSpPr/>
          <p:nvPr/>
        </p:nvGrpSpPr>
        <p:grpSpPr>
          <a:xfrm>
            <a:off x="4882170" y="3168841"/>
            <a:ext cx="358464" cy="352316"/>
            <a:chOff x="4882170" y="3349841"/>
            <a:chExt cx="358464" cy="352316"/>
          </a:xfrm>
        </p:grpSpPr>
        <p:sp>
          <p:nvSpPr>
            <p:cNvPr id="10000" name="Google Shape;10000;p6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2" name="Google Shape;10002;p6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63"/>
          <p:cNvGrpSpPr/>
          <p:nvPr/>
        </p:nvGrpSpPr>
        <p:grpSpPr>
          <a:xfrm>
            <a:off x="3044965" y="2254220"/>
            <a:ext cx="400194" cy="324316"/>
            <a:chOff x="3044965" y="2435220"/>
            <a:chExt cx="400194" cy="324316"/>
          </a:xfrm>
        </p:grpSpPr>
        <p:sp>
          <p:nvSpPr>
            <p:cNvPr id="10005" name="Google Shape;10005;p6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63"/>
          <p:cNvGrpSpPr/>
          <p:nvPr/>
        </p:nvGrpSpPr>
        <p:grpSpPr>
          <a:xfrm>
            <a:off x="4878379" y="2292892"/>
            <a:ext cx="367161" cy="287523"/>
            <a:chOff x="4878379" y="2473892"/>
            <a:chExt cx="367161" cy="287523"/>
          </a:xfrm>
        </p:grpSpPr>
        <p:sp>
          <p:nvSpPr>
            <p:cNvPr id="10009" name="Google Shape;10009;p6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3"/>
          <p:cNvGrpSpPr/>
          <p:nvPr/>
        </p:nvGrpSpPr>
        <p:grpSpPr>
          <a:xfrm>
            <a:off x="1325719" y="2706689"/>
            <a:ext cx="290581" cy="372481"/>
            <a:chOff x="1325719" y="2887689"/>
            <a:chExt cx="290581" cy="372481"/>
          </a:xfrm>
        </p:grpSpPr>
        <p:sp>
          <p:nvSpPr>
            <p:cNvPr id="10015" name="Google Shape;10015;p6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7" name="Google Shape;10017;p6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63"/>
          <p:cNvGrpSpPr/>
          <p:nvPr/>
        </p:nvGrpSpPr>
        <p:grpSpPr>
          <a:xfrm>
            <a:off x="3510335" y="2711499"/>
            <a:ext cx="360726" cy="361204"/>
            <a:chOff x="3510335" y="2892499"/>
            <a:chExt cx="360726" cy="361204"/>
          </a:xfrm>
        </p:grpSpPr>
        <p:sp>
          <p:nvSpPr>
            <p:cNvPr id="10019" name="Google Shape;10019;p6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3"/>
          <p:cNvGrpSpPr/>
          <p:nvPr/>
        </p:nvGrpSpPr>
        <p:grpSpPr>
          <a:xfrm>
            <a:off x="3086313" y="2696049"/>
            <a:ext cx="320143" cy="392581"/>
            <a:chOff x="3086313" y="2877049"/>
            <a:chExt cx="320143" cy="392581"/>
          </a:xfrm>
        </p:grpSpPr>
        <p:sp>
          <p:nvSpPr>
            <p:cNvPr id="10025" name="Google Shape;10025;p6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6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63"/>
          <p:cNvGrpSpPr/>
          <p:nvPr/>
        </p:nvGrpSpPr>
        <p:grpSpPr>
          <a:xfrm>
            <a:off x="861113" y="2704746"/>
            <a:ext cx="333809" cy="373277"/>
            <a:chOff x="861113" y="2885746"/>
            <a:chExt cx="333809" cy="373277"/>
          </a:xfrm>
        </p:grpSpPr>
        <p:sp>
          <p:nvSpPr>
            <p:cNvPr id="10039" name="Google Shape;10039;p6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2" name="Google Shape;10042;p6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4" name="Google Shape;10044;p63"/>
          <p:cNvGrpSpPr/>
          <p:nvPr/>
        </p:nvGrpSpPr>
        <p:grpSpPr>
          <a:xfrm>
            <a:off x="1297654" y="1323481"/>
            <a:ext cx="349354" cy="362223"/>
            <a:chOff x="1297654" y="1504481"/>
            <a:chExt cx="349354" cy="362223"/>
          </a:xfrm>
        </p:grpSpPr>
        <p:sp>
          <p:nvSpPr>
            <p:cNvPr id="10045" name="Google Shape;10045;p6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8" name="Google Shape;10048;p6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9" name="Google Shape;10049;p63"/>
          <p:cNvGrpSpPr/>
          <p:nvPr/>
        </p:nvGrpSpPr>
        <p:grpSpPr>
          <a:xfrm>
            <a:off x="852385" y="1329916"/>
            <a:ext cx="353145" cy="351998"/>
            <a:chOff x="852385" y="1510916"/>
            <a:chExt cx="353145" cy="351998"/>
          </a:xfrm>
        </p:grpSpPr>
        <p:sp>
          <p:nvSpPr>
            <p:cNvPr id="10050" name="Google Shape;10050;p6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63"/>
          <p:cNvGrpSpPr/>
          <p:nvPr/>
        </p:nvGrpSpPr>
        <p:grpSpPr>
          <a:xfrm>
            <a:off x="1745217" y="1334471"/>
            <a:ext cx="343269" cy="342505"/>
            <a:chOff x="1745217" y="1515471"/>
            <a:chExt cx="343269" cy="342505"/>
          </a:xfrm>
        </p:grpSpPr>
        <p:sp>
          <p:nvSpPr>
            <p:cNvPr id="10054" name="Google Shape;10054;p6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8" name="Google Shape;10058;p6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63"/>
          <p:cNvGrpSpPr/>
          <p:nvPr/>
        </p:nvGrpSpPr>
        <p:grpSpPr>
          <a:xfrm>
            <a:off x="3042703" y="1348137"/>
            <a:ext cx="411535" cy="315587"/>
            <a:chOff x="3042703" y="1529137"/>
            <a:chExt cx="411535" cy="315587"/>
          </a:xfrm>
        </p:grpSpPr>
        <p:sp>
          <p:nvSpPr>
            <p:cNvPr id="10060" name="Google Shape;10060;p6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3"/>
          <p:cNvGrpSpPr/>
          <p:nvPr/>
        </p:nvGrpSpPr>
        <p:grpSpPr>
          <a:xfrm>
            <a:off x="2629289" y="1363682"/>
            <a:ext cx="350501" cy="284497"/>
            <a:chOff x="2629289" y="1544682"/>
            <a:chExt cx="350501" cy="284497"/>
          </a:xfrm>
        </p:grpSpPr>
        <p:sp>
          <p:nvSpPr>
            <p:cNvPr id="10071" name="Google Shape;10071;p6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63"/>
          <p:cNvGrpSpPr/>
          <p:nvPr/>
        </p:nvGrpSpPr>
        <p:grpSpPr>
          <a:xfrm>
            <a:off x="5305077" y="1321633"/>
            <a:ext cx="367893" cy="365218"/>
            <a:chOff x="5305077" y="1502633"/>
            <a:chExt cx="367893" cy="365218"/>
          </a:xfrm>
        </p:grpSpPr>
        <p:sp>
          <p:nvSpPr>
            <p:cNvPr id="10077" name="Google Shape;10077;p6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63"/>
          <p:cNvGrpSpPr/>
          <p:nvPr/>
        </p:nvGrpSpPr>
        <p:grpSpPr>
          <a:xfrm>
            <a:off x="7100170" y="1319117"/>
            <a:ext cx="368308" cy="367033"/>
            <a:chOff x="7100170" y="1500117"/>
            <a:chExt cx="368308" cy="367033"/>
          </a:xfrm>
        </p:grpSpPr>
        <p:sp>
          <p:nvSpPr>
            <p:cNvPr id="10080" name="Google Shape;10080;p6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6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63"/>
          <p:cNvGrpSpPr/>
          <p:nvPr/>
        </p:nvGrpSpPr>
        <p:grpSpPr>
          <a:xfrm>
            <a:off x="6649231" y="1319021"/>
            <a:ext cx="390287" cy="367065"/>
            <a:chOff x="6649231" y="1500021"/>
            <a:chExt cx="390287" cy="367065"/>
          </a:xfrm>
        </p:grpSpPr>
        <p:sp>
          <p:nvSpPr>
            <p:cNvPr id="10095" name="Google Shape;10095;p6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63"/>
          <p:cNvGrpSpPr/>
          <p:nvPr/>
        </p:nvGrpSpPr>
        <p:grpSpPr>
          <a:xfrm>
            <a:off x="5746938" y="1362503"/>
            <a:ext cx="387261" cy="280356"/>
            <a:chOff x="5746938" y="1543503"/>
            <a:chExt cx="387261" cy="280356"/>
          </a:xfrm>
        </p:grpSpPr>
        <p:sp>
          <p:nvSpPr>
            <p:cNvPr id="10108" name="Google Shape;10108;p6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63"/>
          <p:cNvGrpSpPr/>
          <p:nvPr/>
        </p:nvGrpSpPr>
        <p:grpSpPr>
          <a:xfrm>
            <a:off x="6196730" y="1344346"/>
            <a:ext cx="369072" cy="317467"/>
            <a:chOff x="6196730" y="1525346"/>
            <a:chExt cx="369072" cy="317467"/>
          </a:xfrm>
        </p:grpSpPr>
        <p:sp>
          <p:nvSpPr>
            <p:cNvPr id="10111" name="Google Shape;10111;p6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3"/>
          <p:cNvGrpSpPr/>
          <p:nvPr/>
        </p:nvGrpSpPr>
        <p:grpSpPr>
          <a:xfrm>
            <a:off x="4940592" y="1319690"/>
            <a:ext cx="246558" cy="367161"/>
            <a:chOff x="4940592" y="1500690"/>
            <a:chExt cx="246558" cy="367161"/>
          </a:xfrm>
        </p:grpSpPr>
        <p:sp>
          <p:nvSpPr>
            <p:cNvPr id="10115" name="Google Shape;10115;p6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63"/>
          <p:cNvGrpSpPr/>
          <p:nvPr/>
        </p:nvGrpSpPr>
        <p:grpSpPr>
          <a:xfrm>
            <a:off x="7964906" y="1318894"/>
            <a:ext cx="380858" cy="367575"/>
            <a:chOff x="7964906" y="1499894"/>
            <a:chExt cx="380858" cy="367575"/>
          </a:xfrm>
        </p:grpSpPr>
        <p:sp>
          <p:nvSpPr>
            <p:cNvPr id="10120" name="Google Shape;10120;p6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3" name="Google Shape;10123;p6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4" name="Google Shape;10124;p63"/>
          <p:cNvGrpSpPr/>
          <p:nvPr/>
        </p:nvGrpSpPr>
        <p:grpSpPr>
          <a:xfrm>
            <a:off x="8007400" y="2721278"/>
            <a:ext cx="285230" cy="355597"/>
            <a:chOff x="8007400" y="2902278"/>
            <a:chExt cx="285230" cy="355597"/>
          </a:xfrm>
        </p:grpSpPr>
        <p:sp>
          <p:nvSpPr>
            <p:cNvPr id="10125" name="Google Shape;10125;p6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63"/>
          <p:cNvGrpSpPr/>
          <p:nvPr/>
        </p:nvGrpSpPr>
        <p:grpSpPr>
          <a:xfrm>
            <a:off x="6219124" y="2721788"/>
            <a:ext cx="318231" cy="355470"/>
            <a:chOff x="6219124" y="2902788"/>
            <a:chExt cx="318231" cy="355470"/>
          </a:xfrm>
        </p:grpSpPr>
        <p:sp>
          <p:nvSpPr>
            <p:cNvPr id="10128" name="Google Shape;10128;p6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63"/>
          <p:cNvGrpSpPr/>
          <p:nvPr/>
        </p:nvGrpSpPr>
        <p:grpSpPr>
          <a:xfrm>
            <a:off x="4969421" y="2721852"/>
            <a:ext cx="185109" cy="355406"/>
            <a:chOff x="4969421" y="2902852"/>
            <a:chExt cx="185109" cy="355406"/>
          </a:xfrm>
        </p:grpSpPr>
        <p:sp>
          <p:nvSpPr>
            <p:cNvPr id="10132" name="Google Shape;10132;p6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6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63"/>
          <p:cNvGrpSpPr/>
          <p:nvPr/>
        </p:nvGrpSpPr>
        <p:grpSpPr>
          <a:xfrm>
            <a:off x="6685259" y="2721852"/>
            <a:ext cx="311414" cy="355406"/>
            <a:chOff x="6685259" y="2902852"/>
            <a:chExt cx="311414" cy="355406"/>
          </a:xfrm>
        </p:grpSpPr>
        <p:sp>
          <p:nvSpPr>
            <p:cNvPr id="10141" name="Google Shape;10141;p6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63"/>
          <p:cNvGrpSpPr/>
          <p:nvPr/>
        </p:nvGrpSpPr>
        <p:grpSpPr>
          <a:xfrm>
            <a:off x="5309250" y="2722170"/>
            <a:ext cx="359579" cy="355852"/>
            <a:chOff x="5309250" y="2903170"/>
            <a:chExt cx="359579" cy="355852"/>
          </a:xfrm>
        </p:grpSpPr>
        <p:sp>
          <p:nvSpPr>
            <p:cNvPr id="10145" name="Google Shape;10145;p6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63"/>
          <p:cNvGrpSpPr/>
          <p:nvPr/>
        </p:nvGrpSpPr>
        <p:grpSpPr>
          <a:xfrm>
            <a:off x="2199565" y="2240172"/>
            <a:ext cx="312179" cy="353431"/>
            <a:chOff x="2199565" y="2421172"/>
            <a:chExt cx="312179" cy="353431"/>
          </a:xfrm>
        </p:grpSpPr>
        <p:sp>
          <p:nvSpPr>
            <p:cNvPr id="10149" name="Google Shape;10149;p6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63"/>
          <p:cNvGrpSpPr/>
          <p:nvPr/>
        </p:nvGrpSpPr>
        <p:grpSpPr>
          <a:xfrm>
            <a:off x="1750887" y="2244727"/>
            <a:ext cx="320143" cy="343269"/>
            <a:chOff x="1750887" y="2425727"/>
            <a:chExt cx="320143" cy="343269"/>
          </a:xfrm>
        </p:grpSpPr>
        <p:sp>
          <p:nvSpPr>
            <p:cNvPr id="10152" name="Google Shape;10152;p6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63"/>
          <p:cNvGrpSpPr/>
          <p:nvPr/>
        </p:nvGrpSpPr>
        <p:grpSpPr>
          <a:xfrm>
            <a:off x="1298037" y="2244727"/>
            <a:ext cx="338364" cy="342887"/>
            <a:chOff x="1298037" y="2425727"/>
            <a:chExt cx="338364" cy="342887"/>
          </a:xfrm>
        </p:grpSpPr>
        <p:sp>
          <p:nvSpPr>
            <p:cNvPr id="10155" name="Google Shape;10155;p6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9" name="Google Shape;10159;p6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0" name="Google Shape;10160;p63"/>
          <p:cNvGrpSpPr/>
          <p:nvPr/>
        </p:nvGrpSpPr>
        <p:grpSpPr>
          <a:xfrm>
            <a:off x="3974207" y="2248009"/>
            <a:ext cx="320143" cy="338491"/>
            <a:chOff x="3974207" y="2429009"/>
            <a:chExt cx="320143" cy="338491"/>
          </a:xfrm>
        </p:grpSpPr>
        <p:sp>
          <p:nvSpPr>
            <p:cNvPr id="10161" name="Google Shape;10161;p6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63"/>
          <p:cNvGrpSpPr/>
          <p:nvPr/>
        </p:nvGrpSpPr>
        <p:grpSpPr>
          <a:xfrm>
            <a:off x="2623237" y="2250047"/>
            <a:ext cx="355024" cy="332630"/>
            <a:chOff x="2623237" y="2431047"/>
            <a:chExt cx="355024" cy="332630"/>
          </a:xfrm>
        </p:grpSpPr>
        <p:sp>
          <p:nvSpPr>
            <p:cNvPr id="10164" name="Google Shape;10164;p6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63"/>
          <p:cNvGrpSpPr/>
          <p:nvPr/>
        </p:nvGrpSpPr>
        <p:grpSpPr>
          <a:xfrm>
            <a:off x="6657194" y="2253073"/>
            <a:ext cx="375507" cy="367925"/>
            <a:chOff x="6657194" y="2434073"/>
            <a:chExt cx="375507" cy="367925"/>
          </a:xfrm>
        </p:grpSpPr>
        <p:sp>
          <p:nvSpPr>
            <p:cNvPr id="10169" name="Google Shape;10169;p6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63"/>
          <p:cNvGrpSpPr/>
          <p:nvPr/>
        </p:nvGrpSpPr>
        <p:grpSpPr>
          <a:xfrm>
            <a:off x="7101317" y="2260655"/>
            <a:ext cx="367925" cy="352380"/>
            <a:chOff x="7101317" y="2441655"/>
            <a:chExt cx="367925" cy="352380"/>
          </a:xfrm>
        </p:grpSpPr>
        <p:sp>
          <p:nvSpPr>
            <p:cNvPr id="10173" name="Google Shape;10173;p6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63"/>
          <p:cNvGrpSpPr/>
          <p:nvPr/>
        </p:nvGrpSpPr>
        <p:grpSpPr>
          <a:xfrm>
            <a:off x="5756399" y="2253456"/>
            <a:ext cx="367925" cy="367161"/>
            <a:chOff x="5756399" y="2434456"/>
            <a:chExt cx="367925" cy="367161"/>
          </a:xfrm>
        </p:grpSpPr>
        <p:sp>
          <p:nvSpPr>
            <p:cNvPr id="10176" name="Google Shape;10176;p6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3" name="Google Shape;10183;p6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5" name="Google Shape;10185;p63"/>
          <p:cNvGrpSpPr/>
          <p:nvPr/>
        </p:nvGrpSpPr>
        <p:grpSpPr>
          <a:xfrm>
            <a:off x="7964906" y="2253073"/>
            <a:ext cx="373627" cy="367925"/>
            <a:chOff x="7964906" y="2434073"/>
            <a:chExt cx="373627" cy="367925"/>
          </a:xfrm>
        </p:grpSpPr>
        <p:sp>
          <p:nvSpPr>
            <p:cNvPr id="10186" name="Google Shape;10186;p6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63"/>
          <p:cNvGrpSpPr/>
          <p:nvPr/>
        </p:nvGrpSpPr>
        <p:grpSpPr>
          <a:xfrm>
            <a:off x="6194086" y="2256737"/>
            <a:ext cx="369837" cy="360471"/>
            <a:chOff x="6194086" y="2437737"/>
            <a:chExt cx="369837" cy="360471"/>
          </a:xfrm>
        </p:grpSpPr>
        <p:sp>
          <p:nvSpPr>
            <p:cNvPr id="10189" name="Google Shape;10189;p6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1" name="Google Shape;10191;p6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192" name="Google Shape;10192;p6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96"/>
        <p:cNvGrpSpPr/>
        <p:nvPr/>
      </p:nvGrpSpPr>
      <p:grpSpPr>
        <a:xfrm>
          <a:off x="0" y="0"/>
          <a:ext cx="0" cy="0"/>
          <a:chOff x="0" y="0"/>
          <a:chExt cx="0" cy="0"/>
        </a:xfrm>
      </p:grpSpPr>
      <p:grpSp>
        <p:nvGrpSpPr>
          <p:cNvPr id="10197" name="Google Shape;10197;p64"/>
          <p:cNvGrpSpPr/>
          <p:nvPr/>
        </p:nvGrpSpPr>
        <p:grpSpPr>
          <a:xfrm>
            <a:off x="3541011" y="1334344"/>
            <a:ext cx="350166" cy="349434"/>
            <a:chOff x="3541011" y="1508594"/>
            <a:chExt cx="350166" cy="349434"/>
          </a:xfrm>
        </p:grpSpPr>
        <p:sp>
          <p:nvSpPr>
            <p:cNvPr id="10198" name="Google Shape;10198;p6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4"/>
          <p:cNvGrpSpPr/>
          <p:nvPr/>
        </p:nvGrpSpPr>
        <p:grpSpPr>
          <a:xfrm>
            <a:off x="3122257" y="1334344"/>
            <a:ext cx="294850" cy="349434"/>
            <a:chOff x="3122257" y="1508594"/>
            <a:chExt cx="294850" cy="349434"/>
          </a:xfrm>
        </p:grpSpPr>
        <p:sp>
          <p:nvSpPr>
            <p:cNvPr id="10212" name="Google Shape;10212;p6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4"/>
          <p:cNvGrpSpPr/>
          <p:nvPr/>
        </p:nvGrpSpPr>
        <p:grpSpPr>
          <a:xfrm>
            <a:off x="910723" y="1333962"/>
            <a:ext cx="251660" cy="350166"/>
            <a:chOff x="910723" y="1508212"/>
            <a:chExt cx="251660" cy="350166"/>
          </a:xfrm>
        </p:grpSpPr>
        <p:sp>
          <p:nvSpPr>
            <p:cNvPr id="10218" name="Google Shape;10218;p6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64"/>
          <p:cNvGrpSpPr/>
          <p:nvPr/>
        </p:nvGrpSpPr>
        <p:grpSpPr>
          <a:xfrm>
            <a:off x="1308631" y="1333580"/>
            <a:ext cx="350166" cy="350198"/>
            <a:chOff x="1308631" y="1507830"/>
            <a:chExt cx="350166" cy="350198"/>
          </a:xfrm>
        </p:grpSpPr>
        <p:sp>
          <p:nvSpPr>
            <p:cNvPr id="10236" name="Google Shape;10236;p6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64"/>
          <p:cNvGrpSpPr/>
          <p:nvPr/>
        </p:nvGrpSpPr>
        <p:grpSpPr>
          <a:xfrm>
            <a:off x="1756921" y="1335489"/>
            <a:ext cx="345997" cy="345997"/>
            <a:chOff x="1756921" y="1509739"/>
            <a:chExt cx="345997" cy="345997"/>
          </a:xfrm>
        </p:grpSpPr>
        <p:sp>
          <p:nvSpPr>
            <p:cNvPr id="10241" name="Google Shape;10241;p6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64"/>
          <p:cNvGrpSpPr/>
          <p:nvPr/>
        </p:nvGrpSpPr>
        <p:grpSpPr>
          <a:xfrm>
            <a:off x="2216956" y="1336253"/>
            <a:ext cx="318721" cy="345615"/>
            <a:chOff x="2216956" y="1510503"/>
            <a:chExt cx="318721" cy="345615"/>
          </a:xfrm>
        </p:grpSpPr>
        <p:sp>
          <p:nvSpPr>
            <p:cNvPr id="10259" name="Google Shape;10259;p6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64"/>
          <p:cNvGrpSpPr/>
          <p:nvPr/>
        </p:nvGrpSpPr>
        <p:grpSpPr>
          <a:xfrm>
            <a:off x="3988156" y="1394211"/>
            <a:ext cx="349052" cy="230049"/>
            <a:chOff x="3988156" y="1568461"/>
            <a:chExt cx="349052" cy="230049"/>
          </a:xfrm>
        </p:grpSpPr>
        <p:sp>
          <p:nvSpPr>
            <p:cNvPr id="10265" name="Google Shape;10265;p6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64"/>
          <p:cNvGrpSpPr/>
          <p:nvPr/>
        </p:nvGrpSpPr>
        <p:grpSpPr>
          <a:xfrm>
            <a:off x="2633037" y="1325623"/>
            <a:ext cx="379002" cy="366112"/>
            <a:chOff x="2633037" y="1499873"/>
            <a:chExt cx="379002" cy="366112"/>
          </a:xfrm>
        </p:grpSpPr>
        <p:sp>
          <p:nvSpPr>
            <p:cNvPr id="10273" name="Google Shape;10273;p6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64"/>
          <p:cNvGrpSpPr/>
          <p:nvPr/>
        </p:nvGrpSpPr>
        <p:grpSpPr>
          <a:xfrm>
            <a:off x="6675256" y="1341919"/>
            <a:ext cx="327823" cy="357009"/>
            <a:chOff x="6675256" y="1516169"/>
            <a:chExt cx="327823" cy="357009"/>
          </a:xfrm>
        </p:grpSpPr>
        <p:sp>
          <p:nvSpPr>
            <p:cNvPr id="10280" name="Google Shape;10280;p6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4"/>
          <p:cNvGrpSpPr/>
          <p:nvPr/>
        </p:nvGrpSpPr>
        <p:grpSpPr>
          <a:xfrm>
            <a:off x="8020159" y="1342301"/>
            <a:ext cx="300897" cy="356627"/>
            <a:chOff x="8020159" y="1516551"/>
            <a:chExt cx="300897" cy="356627"/>
          </a:xfrm>
        </p:grpSpPr>
        <p:sp>
          <p:nvSpPr>
            <p:cNvPr id="10290" name="Google Shape;10290;p6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64"/>
          <p:cNvGrpSpPr/>
          <p:nvPr/>
        </p:nvGrpSpPr>
        <p:grpSpPr>
          <a:xfrm>
            <a:off x="5377363" y="1341919"/>
            <a:ext cx="257357" cy="356627"/>
            <a:chOff x="5377363" y="1516169"/>
            <a:chExt cx="257357" cy="356627"/>
          </a:xfrm>
        </p:grpSpPr>
        <p:sp>
          <p:nvSpPr>
            <p:cNvPr id="10296" name="Google Shape;10296;p6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64"/>
          <p:cNvGrpSpPr/>
          <p:nvPr/>
        </p:nvGrpSpPr>
        <p:grpSpPr>
          <a:xfrm>
            <a:off x="4880567" y="1361620"/>
            <a:ext cx="356245" cy="317607"/>
            <a:chOff x="4880567" y="1535870"/>
            <a:chExt cx="356245" cy="317607"/>
          </a:xfrm>
        </p:grpSpPr>
        <p:sp>
          <p:nvSpPr>
            <p:cNvPr id="10314" name="Google Shape;10314;p6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4"/>
          <p:cNvGrpSpPr/>
          <p:nvPr/>
        </p:nvGrpSpPr>
        <p:grpSpPr>
          <a:xfrm>
            <a:off x="5771483" y="1341537"/>
            <a:ext cx="357359" cy="357391"/>
            <a:chOff x="5771483" y="1515787"/>
            <a:chExt cx="357359" cy="357391"/>
          </a:xfrm>
        </p:grpSpPr>
        <p:sp>
          <p:nvSpPr>
            <p:cNvPr id="10320" name="Google Shape;10320;p6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64"/>
          <p:cNvGrpSpPr/>
          <p:nvPr/>
        </p:nvGrpSpPr>
        <p:grpSpPr>
          <a:xfrm>
            <a:off x="7121669" y="1359360"/>
            <a:ext cx="321362" cy="321362"/>
            <a:chOff x="7121669" y="1533610"/>
            <a:chExt cx="321362" cy="321362"/>
          </a:xfrm>
        </p:grpSpPr>
        <p:sp>
          <p:nvSpPr>
            <p:cNvPr id="10325" name="Google Shape;10325;p6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64"/>
          <p:cNvGrpSpPr/>
          <p:nvPr/>
        </p:nvGrpSpPr>
        <p:grpSpPr>
          <a:xfrm>
            <a:off x="7562766" y="1340614"/>
            <a:ext cx="327059" cy="360192"/>
            <a:chOff x="7562766" y="1514864"/>
            <a:chExt cx="327059" cy="360192"/>
          </a:xfrm>
        </p:grpSpPr>
        <p:sp>
          <p:nvSpPr>
            <p:cNvPr id="10330" name="Google Shape;10330;p6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64"/>
          <p:cNvGrpSpPr/>
          <p:nvPr/>
        </p:nvGrpSpPr>
        <p:grpSpPr>
          <a:xfrm>
            <a:off x="6221229" y="1324423"/>
            <a:ext cx="361636" cy="362183"/>
            <a:chOff x="6259175" y="1559008"/>
            <a:chExt cx="271743" cy="272093"/>
          </a:xfrm>
        </p:grpSpPr>
        <p:sp>
          <p:nvSpPr>
            <p:cNvPr id="10335" name="Google Shape;10335;p6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4"/>
          <p:cNvGrpSpPr/>
          <p:nvPr/>
        </p:nvGrpSpPr>
        <p:grpSpPr>
          <a:xfrm>
            <a:off x="6671087" y="1835054"/>
            <a:ext cx="332757" cy="281833"/>
            <a:chOff x="6671087" y="2009304"/>
            <a:chExt cx="332757" cy="281833"/>
          </a:xfrm>
        </p:grpSpPr>
        <p:sp>
          <p:nvSpPr>
            <p:cNvPr id="10353" name="Google Shape;10353;p6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5" name="Google Shape;10355;p6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6" name="Google Shape;10356;p64"/>
          <p:cNvGrpSpPr/>
          <p:nvPr/>
        </p:nvGrpSpPr>
        <p:grpSpPr>
          <a:xfrm>
            <a:off x="2201806" y="1802335"/>
            <a:ext cx="349784" cy="349434"/>
            <a:chOff x="2201806" y="1976585"/>
            <a:chExt cx="349784" cy="349434"/>
          </a:xfrm>
        </p:grpSpPr>
        <p:sp>
          <p:nvSpPr>
            <p:cNvPr id="10357" name="Google Shape;10357;p6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4"/>
          <p:cNvGrpSpPr/>
          <p:nvPr/>
        </p:nvGrpSpPr>
        <p:grpSpPr>
          <a:xfrm>
            <a:off x="3094217" y="1802335"/>
            <a:ext cx="350198" cy="350548"/>
            <a:chOff x="3094217" y="1976585"/>
            <a:chExt cx="350198" cy="350548"/>
          </a:xfrm>
        </p:grpSpPr>
        <p:sp>
          <p:nvSpPr>
            <p:cNvPr id="10362" name="Google Shape;10362;p6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6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6" name="Google Shape;10376;p64"/>
          <p:cNvGrpSpPr/>
          <p:nvPr/>
        </p:nvGrpSpPr>
        <p:grpSpPr>
          <a:xfrm>
            <a:off x="3979435" y="1802335"/>
            <a:ext cx="345265" cy="349848"/>
            <a:chOff x="3979435" y="1976585"/>
            <a:chExt cx="345265" cy="349848"/>
          </a:xfrm>
        </p:grpSpPr>
        <p:sp>
          <p:nvSpPr>
            <p:cNvPr id="10377" name="Google Shape;10377;p6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64"/>
          <p:cNvGrpSpPr/>
          <p:nvPr/>
        </p:nvGrpSpPr>
        <p:grpSpPr>
          <a:xfrm>
            <a:off x="3576626" y="1801571"/>
            <a:ext cx="284251" cy="351694"/>
            <a:chOff x="3576626" y="1975821"/>
            <a:chExt cx="284251" cy="351694"/>
          </a:xfrm>
        </p:grpSpPr>
        <p:sp>
          <p:nvSpPr>
            <p:cNvPr id="10395" name="Google Shape;10395;p6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64"/>
          <p:cNvGrpSpPr/>
          <p:nvPr/>
        </p:nvGrpSpPr>
        <p:grpSpPr>
          <a:xfrm>
            <a:off x="2722090" y="2715912"/>
            <a:ext cx="238770" cy="371841"/>
            <a:chOff x="2722090" y="2890162"/>
            <a:chExt cx="238770" cy="371841"/>
          </a:xfrm>
        </p:grpSpPr>
        <p:sp>
          <p:nvSpPr>
            <p:cNvPr id="10399" name="Google Shape;10399;p6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6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3" name="Google Shape;10403;p64"/>
          <p:cNvGrpSpPr/>
          <p:nvPr/>
        </p:nvGrpSpPr>
        <p:grpSpPr>
          <a:xfrm>
            <a:off x="6216367" y="1795906"/>
            <a:ext cx="361147" cy="361147"/>
            <a:chOff x="6216367" y="1970156"/>
            <a:chExt cx="361147" cy="361147"/>
          </a:xfrm>
        </p:grpSpPr>
        <p:sp>
          <p:nvSpPr>
            <p:cNvPr id="10404" name="Google Shape;10404;p6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64"/>
          <p:cNvGrpSpPr/>
          <p:nvPr/>
        </p:nvGrpSpPr>
        <p:grpSpPr>
          <a:xfrm>
            <a:off x="1289311" y="2751972"/>
            <a:ext cx="408156" cy="299783"/>
            <a:chOff x="1289311" y="2926222"/>
            <a:chExt cx="408156" cy="299783"/>
          </a:xfrm>
        </p:grpSpPr>
        <p:sp>
          <p:nvSpPr>
            <p:cNvPr id="10409" name="Google Shape;10409;p6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64"/>
          <p:cNvGrpSpPr/>
          <p:nvPr/>
        </p:nvGrpSpPr>
        <p:grpSpPr>
          <a:xfrm>
            <a:off x="7978465" y="1795142"/>
            <a:ext cx="361147" cy="360797"/>
            <a:chOff x="7978465" y="1969392"/>
            <a:chExt cx="361147" cy="360797"/>
          </a:xfrm>
        </p:grpSpPr>
        <p:sp>
          <p:nvSpPr>
            <p:cNvPr id="10412" name="Google Shape;10412;p6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1" name="Google Shape;10421;p6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2" name="Google Shape;10422;p64"/>
          <p:cNvGrpSpPr/>
          <p:nvPr/>
        </p:nvGrpSpPr>
        <p:grpSpPr>
          <a:xfrm>
            <a:off x="854261" y="2734563"/>
            <a:ext cx="377474" cy="335748"/>
            <a:chOff x="854261" y="2908813"/>
            <a:chExt cx="377474" cy="335748"/>
          </a:xfrm>
        </p:grpSpPr>
        <p:sp>
          <p:nvSpPr>
            <p:cNvPr id="10423" name="Google Shape;10423;p6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4"/>
          <p:cNvGrpSpPr/>
          <p:nvPr/>
        </p:nvGrpSpPr>
        <p:grpSpPr>
          <a:xfrm>
            <a:off x="1749728" y="2720527"/>
            <a:ext cx="386927" cy="363438"/>
            <a:chOff x="1749728" y="2894777"/>
            <a:chExt cx="386927" cy="363438"/>
          </a:xfrm>
        </p:grpSpPr>
        <p:sp>
          <p:nvSpPr>
            <p:cNvPr id="10429" name="Google Shape;10429;p6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64"/>
          <p:cNvGrpSpPr/>
          <p:nvPr/>
        </p:nvGrpSpPr>
        <p:grpSpPr>
          <a:xfrm>
            <a:off x="7098912" y="1795142"/>
            <a:ext cx="359651" cy="361560"/>
            <a:chOff x="7098912" y="1969392"/>
            <a:chExt cx="359651" cy="361560"/>
          </a:xfrm>
        </p:grpSpPr>
        <p:sp>
          <p:nvSpPr>
            <p:cNvPr id="10437" name="Google Shape;10437;p6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0" name="Google Shape;10450;p6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1" name="Google Shape;10451;p64"/>
          <p:cNvGrpSpPr/>
          <p:nvPr/>
        </p:nvGrpSpPr>
        <p:grpSpPr>
          <a:xfrm>
            <a:off x="5352728" y="1815989"/>
            <a:ext cx="327091" cy="322508"/>
            <a:chOff x="5352728" y="1990239"/>
            <a:chExt cx="327091" cy="322508"/>
          </a:xfrm>
        </p:grpSpPr>
        <p:sp>
          <p:nvSpPr>
            <p:cNvPr id="10452" name="Google Shape;10452;p6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64"/>
          <p:cNvGrpSpPr/>
          <p:nvPr/>
        </p:nvGrpSpPr>
        <p:grpSpPr>
          <a:xfrm>
            <a:off x="7538896" y="1795906"/>
            <a:ext cx="361147" cy="361529"/>
            <a:chOff x="7538896" y="1970156"/>
            <a:chExt cx="361147" cy="361529"/>
          </a:xfrm>
        </p:grpSpPr>
        <p:sp>
          <p:nvSpPr>
            <p:cNvPr id="10456" name="Google Shape;10456;p6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64"/>
          <p:cNvGrpSpPr/>
          <p:nvPr/>
        </p:nvGrpSpPr>
        <p:grpSpPr>
          <a:xfrm>
            <a:off x="4896099" y="1796670"/>
            <a:ext cx="358155" cy="358123"/>
            <a:chOff x="4896099" y="1970920"/>
            <a:chExt cx="358155" cy="358123"/>
          </a:xfrm>
        </p:grpSpPr>
        <p:sp>
          <p:nvSpPr>
            <p:cNvPr id="10463" name="Google Shape;10463;p6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64"/>
          <p:cNvGrpSpPr/>
          <p:nvPr/>
        </p:nvGrpSpPr>
        <p:grpSpPr>
          <a:xfrm>
            <a:off x="4048787" y="2802769"/>
            <a:ext cx="283488" cy="198604"/>
            <a:chOff x="4048787" y="2977019"/>
            <a:chExt cx="283488" cy="198604"/>
          </a:xfrm>
        </p:grpSpPr>
        <p:sp>
          <p:nvSpPr>
            <p:cNvPr id="10467" name="Google Shape;10467;p6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4"/>
          <p:cNvGrpSpPr/>
          <p:nvPr/>
        </p:nvGrpSpPr>
        <p:grpSpPr>
          <a:xfrm>
            <a:off x="4054103" y="2255941"/>
            <a:ext cx="218687" cy="349052"/>
            <a:chOff x="4054103" y="2430191"/>
            <a:chExt cx="218687" cy="349052"/>
          </a:xfrm>
        </p:grpSpPr>
        <p:sp>
          <p:nvSpPr>
            <p:cNvPr id="10474" name="Google Shape;10474;p6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64"/>
          <p:cNvGrpSpPr/>
          <p:nvPr/>
        </p:nvGrpSpPr>
        <p:grpSpPr>
          <a:xfrm>
            <a:off x="2185128" y="2253299"/>
            <a:ext cx="382758" cy="356595"/>
            <a:chOff x="2185128" y="2427549"/>
            <a:chExt cx="382758" cy="356595"/>
          </a:xfrm>
        </p:grpSpPr>
        <p:sp>
          <p:nvSpPr>
            <p:cNvPr id="10477" name="Google Shape;10477;p6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64"/>
          <p:cNvGrpSpPr/>
          <p:nvPr/>
        </p:nvGrpSpPr>
        <p:grpSpPr>
          <a:xfrm>
            <a:off x="3539102" y="2253299"/>
            <a:ext cx="355099" cy="355481"/>
            <a:chOff x="3539102" y="2427549"/>
            <a:chExt cx="355099" cy="355481"/>
          </a:xfrm>
        </p:grpSpPr>
        <p:sp>
          <p:nvSpPr>
            <p:cNvPr id="10482" name="Google Shape;10482;p6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64"/>
          <p:cNvGrpSpPr/>
          <p:nvPr/>
        </p:nvGrpSpPr>
        <p:grpSpPr>
          <a:xfrm>
            <a:off x="2656907" y="2265043"/>
            <a:ext cx="332757" cy="332343"/>
            <a:chOff x="2656907" y="2439293"/>
            <a:chExt cx="332757" cy="332343"/>
          </a:xfrm>
        </p:grpSpPr>
        <p:sp>
          <p:nvSpPr>
            <p:cNvPr id="10485" name="Google Shape;10485;p6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64"/>
          <p:cNvGrpSpPr/>
          <p:nvPr/>
        </p:nvGrpSpPr>
        <p:grpSpPr>
          <a:xfrm>
            <a:off x="1731523" y="2248366"/>
            <a:ext cx="399435" cy="365698"/>
            <a:chOff x="1731523" y="2422616"/>
            <a:chExt cx="399435" cy="365698"/>
          </a:xfrm>
        </p:grpSpPr>
        <p:sp>
          <p:nvSpPr>
            <p:cNvPr id="10493" name="Google Shape;10493;p6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64"/>
          <p:cNvGrpSpPr/>
          <p:nvPr/>
        </p:nvGrpSpPr>
        <p:grpSpPr>
          <a:xfrm>
            <a:off x="3097241" y="2259314"/>
            <a:ext cx="344883" cy="343387"/>
            <a:chOff x="3097241" y="2433564"/>
            <a:chExt cx="344883" cy="343387"/>
          </a:xfrm>
        </p:grpSpPr>
        <p:sp>
          <p:nvSpPr>
            <p:cNvPr id="10497" name="Google Shape;10497;p6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64"/>
          <p:cNvGrpSpPr/>
          <p:nvPr/>
        </p:nvGrpSpPr>
        <p:grpSpPr>
          <a:xfrm>
            <a:off x="1278299" y="2265043"/>
            <a:ext cx="410829" cy="332343"/>
            <a:chOff x="1278299" y="2439293"/>
            <a:chExt cx="410829" cy="332343"/>
          </a:xfrm>
        </p:grpSpPr>
        <p:sp>
          <p:nvSpPr>
            <p:cNvPr id="10507" name="Google Shape;10507;p6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64"/>
          <p:cNvGrpSpPr/>
          <p:nvPr/>
        </p:nvGrpSpPr>
        <p:grpSpPr>
          <a:xfrm>
            <a:off x="2661459" y="1840751"/>
            <a:ext cx="322508" cy="273494"/>
            <a:chOff x="2661459" y="2015001"/>
            <a:chExt cx="322508" cy="273494"/>
          </a:xfrm>
        </p:grpSpPr>
        <p:sp>
          <p:nvSpPr>
            <p:cNvPr id="10516" name="Google Shape;10516;p6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4"/>
          <p:cNvGrpSpPr/>
          <p:nvPr/>
        </p:nvGrpSpPr>
        <p:grpSpPr>
          <a:xfrm>
            <a:off x="870939" y="2265043"/>
            <a:ext cx="331993" cy="331993"/>
            <a:chOff x="870939" y="2439293"/>
            <a:chExt cx="331993" cy="331993"/>
          </a:xfrm>
        </p:grpSpPr>
        <p:sp>
          <p:nvSpPr>
            <p:cNvPr id="10519" name="Google Shape;10519;p6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4"/>
          <p:cNvGrpSpPr/>
          <p:nvPr/>
        </p:nvGrpSpPr>
        <p:grpSpPr>
          <a:xfrm>
            <a:off x="6644957" y="2282103"/>
            <a:ext cx="371395" cy="278904"/>
            <a:chOff x="6644957" y="2456353"/>
            <a:chExt cx="371395" cy="278904"/>
          </a:xfrm>
        </p:grpSpPr>
        <p:sp>
          <p:nvSpPr>
            <p:cNvPr id="10536" name="Google Shape;10536;p6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4"/>
          <p:cNvGrpSpPr/>
          <p:nvPr/>
        </p:nvGrpSpPr>
        <p:grpSpPr>
          <a:xfrm>
            <a:off x="5388757" y="2240409"/>
            <a:ext cx="260349" cy="362292"/>
            <a:chOff x="5388757" y="2414659"/>
            <a:chExt cx="260349" cy="362292"/>
          </a:xfrm>
        </p:grpSpPr>
        <p:sp>
          <p:nvSpPr>
            <p:cNvPr id="10542" name="Google Shape;10542;p6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64"/>
          <p:cNvGrpSpPr/>
          <p:nvPr/>
        </p:nvGrpSpPr>
        <p:grpSpPr>
          <a:xfrm>
            <a:off x="3567142" y="2731507"/>
            <a:ext cx="348288" cy="340331"/>
            <a:chOff x="3567142" y="2905757"/>
            <a:chExt cx="348288" cy="340331"/>
          </a:xfrm>
        </p:grpSpPr>
        <p:sp>
          <p:nvSpPr>
            <p:cNvPr id="10563" name="Google Shape;10563;p6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64"/>
          <p:cNvGrpSpPr/>
          <p:nvPr/>
        </p:nvGrpSpPr>
        <p:grpSpPr>
          <a:xfrm>
            <a:off x="870939" y="1801571"/>
            <a:ext cx="332375" cy="350071"/>
            <a:chOff x="870939" y="1975821"/>
            <a:chExt cx="332375" cy="350071"/>
          </a:xfrm>
        </p:grpSpPr>
        <p:sp>
          <p:nvSpPr>
            <p:cNvPr id="10569" name="Google Shape;10569;p6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4"/>
          <p:cNvGrpSpPr/>
          <p:nvPr/>
        </p:nvGrpSpPr>
        <p:grpSpPr>
          <a:xfrm>
            <a:off x="7967103" y="2240791"/>
            <a:ext cx="355863" cy="361911"/>
            <a:chOff x="7967103" y="2415041"/>
            <a:chExt cx="355863" cy="361911"/>
          </a:xfrm>
        </p:grpSpPr>
        <p:sp>
          <p:nvSpPr>
            <p:cNvPr id="10574" name="Google Shape;10574;p6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4"/>
          <p:cNvGrpSpPr/>
          <p:nvPr/>
        </p:nvGrpSpPr>
        <p:grpSpPr>
          <a:xfrm>
            <a:off x="7529411" y="2240409"/>
            <a:ext cx="355863" cy="362292"/>
            <a:chOff x="7529411" y="2414659"/>
            <a:chExt cx="355863" cy="362292"/>
          </a:xfrm>
        </p:grpSpPr>
        <p:sp>
          <p:nvSpPr>
            <p:cNvPr id="10586" name="Google Shape;10586;p6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64"/>
          <p:cNvGrpSpPr/>
          <p:nvPr/>
        </p:nvGrpSpPr>
        <p:grpSpPr>
          <a:xfrm>
            <a:off x="5733194" y="2257468"/>
            <a:ext cx="446826" cy="327059"/>
            <a:chOff x="5733194" y="2431718"/>
            <a:chExt cx="446826" cy="327059"/>
          </a:xfrm>
        </p:grpSpPr>
        <p:sp>
          <p:nvSpPr>
            <p:cNvPr id="10599" name="Google Shape;10599;p6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4"/>
          <p:cNvGrpSpPr/>
          <p:nvPr/>
        </p:nvGrpSpPr>
        <p:grpSpPr>
          <a:xfrm>
            <a:off x="4876780" y="2243814"/>
            <a:ext cx="407774" cy="356627"/>
            <a:chOff x="4876780" y="2418064"/>
            <a:chExt cx="407774" cy="356627"/>
          </a:xfrm>
        </p:grpSpPr>
        <p:sp>
          <p:nvSpPr>
            <p:cNvPr id="10603" name="Google Shape;10603;p6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64"/>
          <p:cNvGrpSpPr/>
          <p:nvPr/>
        </p:nvGrpSpPr>
        <p:grpSpPr>
          <a:xfrm>
            <a:off x="7070872" y="2236621"/>
            <a:ext cx="398321" cy="371013"/>
            <a:chOff x="7070872" y="2410871"/>
            <a:chExt cx="398321" cy="371013"/>
          </a:xfrm>
        </p:grpSpPr>
        <p:sp>
          <p:nvSpPr>
            <p:cNvPr id="10612" name="Google Shape;10612;p6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6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64"/>
          <p:cNvGrpSpPr/>
          <p:nvPr/>
        </p:nvGrpSpPr>
        <p:grpSpPr>
          <a:xfrm>
            <a:off x="5318259" y="2807861"/>
            <a:ext cx="371013" cy="220787"/>
            <a:chOff x="5318259" y="2982111"/>
            <a:chExt cx="371013" cy="220787"/>
          </a:xfrm>
        </p:grpSpPr>
        <p:sp>
          <p:nvSpPr>
            <p:cNvPr id="10618" name="Google Shape;10618;p6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7073928" y="2731507"/>
            <a:ext cx="371395" cy="371809"/>
            <a:chOff x="7073928" y="2905757"/>
            <a:chExt cx="371395" cy="371809"/>
          </a:xfrm>
        </p:grpSpPr>
        <p:sp>
          <p:nvSpPr>
            <p:cNvPr id="10627" name="Google Shape;10627;p6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64"/>
          <p:cNvGrpSpPr/>
          <p:nvPr/>
        </p:nvGrpSpPr>
        <p:grpSpPr>
          <a:xfrm>
            <a:off x="6188327" y="2781158"/>
            <a:ext cx="371395" cy="272857"/>
            <a:chOff x="6188327" y="2955408"/>
            <a:chExt cx="371395" cy="272857"/>
          </a:xfrm>
        </p:grpSpPr>
        <p:sp>
          <p:nvSpPr>
            <p:cNvPr id="10631" name="Google Shape;10631;p6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64"/>
          <p:cNvGrpSpPr/>
          <p:nvPr/>
        </p:nvGrpSpPr>
        <p:grpSpPr>
          <a:xfrm>
            <a:off x="7521454" y="2731889"/>
            <a:ext cx="359651" cy="371013"/>
            <a:chOff x="7521454" y="2906139"/>
            <a:chExt cx="359651" cy="371013"/>
          </a:xfrm>
        </p:grpSpPr>
        <p:sp>
          <p:nvSpPr>
            <p:cNvPr id="10634" name="Google Shape;10634;p6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4"/>
          <p:cNvGrpSpPr/>
          <p:nvPr/>
        </p:nvGrpSpPr>
        <p:grpSpPr>
          <a:xfrm>
            <a:off x="5782845" y="2732271"/>
            <a:ext cx="301661" cy="371013"/>
            <a:chOff x="5782845" y="2906521"/>
            <a:chExt cx="301661" cy="371013"/>
          </a:xfrm>
        </p:grpSpPr>
        <p:sp>
          <p:nvSpPr>
            <p:cNvPr id="10640" name="Google Shape;10640;p6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6630539" y="2743252"/>
            <a:ext cx="371777" cy="349434"/>
            <a:chOff x="6630539" y="2917502"/>
            <a:chExt cx="371777" cy="349434"/>
          </a:xfrm>
        </p:grpSpPr>
        <p:sp>
          <p:nvSpPr>
            <p:cNvPr id="10644" name="Google Shape;10644;p6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64"/>
          <p:cNvGrpSpPr/>
          <p:nvPr/>
        </p:nvGrpSpPr>
        <p:grpSpPr>
          <a:xfrm>
            <a:off x="2171474" y="3194979"/>
            <a:ext cx="408156" cy="343737"/>
            <a:chOff x="2171474" y="3369229"/>
            <a:chExt cx="408156" cy="343737"/>
          </a:xfrm>
        </p:grpSpPr>
        <p:sp>
          <p:nvSpPr>
            <p:cNvPr id="10652" name="Google Shape;10652;p6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64"/>
          <p:cNvGrpSpPr/>
          <p:nvPr/>
        </p:nvGrpSpPr>
        <p:grpSpPr>
          <a:xfrm>
            <a:off x="4891198" y="2750858"/>
            <a:ext cx="334634" cy="334634"/>
            <a:chOff x="4891198" y="2925108"/>
            <a:chExt cx="334634" cy="334634"/>
          </a:xfrm>
        </p:grpSpPr>
        <p:sp>
          <p:nvSpPr>
            <p:cNvPr id="10657" name="Google Shape;10657;p6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64"/>
          <p:cNvGrpSpPr/>
          <p:nvPr/>
        </p:nvGrpSpPr>
        <p:grpSpPr>
          <a:xfrm>
            <a:off x="7976174" y="2750858"/>
            <a:ext cx="334666" cy="334634"/>
            <a:chOff x="7976174" y="2925108"/>
            <a:chExt cx="334666" cy="334634"/>
          </a:xfrm>
        </p:grpSpPr>
        <p:sp>
          <p:nvSpPr>
            <p:cNvPr id="10666" name="Google Shape;10666;p6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3091957" y="3199881"/>
            <a:ext cx="354717" cy="332757"/>
            <a:chOff x="3091957" y="3374131"/>
            <a:chExt cx="354717" cy="332757"/>
          </a:xfrm>
        </p:grpSpPr>
        <p:sp>
          <p:nvSpPr>
            <p:cNvPr id="10676" name="Google Shape;10676;p6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64"/>
          <p:cNvGrpSpPr/>
          <p:nvPr/>
        </p:nvGrpSpPr>
        <p:grpSpPr>
          <a:xfrm>
            <a:off x="3988156" y="3205960"/>
            <a:ext cx="353954" cy="318880"/>
            <a:chOff x="3988156" y="3380210"/>
            <a:chExt cx="353954" cy="318880"/>
          </a:xfrm>
        </p:grpSpPr>
        <p:sp>
          <p:nvSpPr>
            <p:cNvPr id="10683" name="Google Shape;10683;p6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64"/>
          <p:cNvGrpSpPr/>
          <p:nvPr/>
        </p:nvGrpSpPr>
        <p:grpSpPr>
          <a:xfrm>
            <a:off x="3541011" y="3193070"/>
            <a:ext cx="348257" cy="346188"/>
            <a:chOff x="3541011" y="3367320"/>
            <a:chExt cx="348257" cy="346188"/>
          </a:xfrm>
        </p:grpSpPr>
        <p:sp>
          <p:nvSpPr>
            <p:cNvPr id="10689" name="Google Shape;10689;p6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4"/>
          <p:cNvGrpSpPr/>
          <p:nvPr/>
        </p:nvGrpSpPr>
        <p:grpSpPr>
          <a:xfrm>
            <a:off x="1314678" y="3183967"/>
            <a:ext cx="334666" cy="365348"/>
            <a:chOff x="1314678" y="3358217"/>
            <a:chExt cx="334666" cy="365348"/>
          </a:xfrm>
        </p:grpSpPr>
        <p:sp>
          <p:nvSpPr>
            <p:cNvPr id="10694" name="Google Shape;10694;p6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64"/>
          <p:cNvGrpSpPr/>
          <p:nvPr/>
        </p:nvGrpSpPr>
        <p:grpSpPr>
          <a:xfrm>
            <a:off x="1748582" y="3198385"/>
            <a:ext cx="359269" cy="335780"/>
            <a:chOff x="1748582" y="3372635"/>
            <a:chExt cx="359269" cy="335780"/>
          </a:xfrm>
        </p:grpSpPr>
        <p:sp>
          <p:nvSpPr>
            <p:cNvPr id="10700" name="Google Shape;10700;p6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1" name="Google Shape;10701;p64"/>
            <p:cNvGrpSpPr/>
            <p:nvPr/>
          </p:nvGrpSpPr>
          <p:grpSpPr>
            <a:xfrm>
              <a:off x="1748582" y="3372635"/>
              <a:ext cx="333520" cy="335780"/>
              <a:chOff x="1748582" y="3372635"/>
              <a:chExt cx="333520" cy="335780"/>
            </a:xfrm>
          </p:grpSpPr>
          <p:sp>
            <p:nvSpPr>
              <p:cNvPr id="10702" name="Google Shape;10702;p6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5" name="Google Shape;10705;p64"/>
          <p:cNvGrpSpPr/>
          <p:nvPr/>
        </p:nvGrpSpPr>
        <p:grpSpPr>
          <a:xfrm>
            <a:off x="2640993" y="3183585"/>
            <a:ext cx="365348" cy="364966"/>
            <a:chOff x="2640993" y="3357835"/>
            <a:chExt cx="365348" cy="364966"/>
          </a:xfrm>
        </p:grpSpPr>
        <p:sp>
          <p:nvSpPr>
            <p:cNvPr id="10706" name="Google Shape;10706;p6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64"/>
          <p:cNvGrpSpPr/>
          <p:nvPr/>
        </p:nvGrpSpPr>
        <p:grpSpPr>
          <a:xfrm>
            <a:off x="4886264" y="3191924"/>
            <a:ext cx="350548" cy="350198"/>
            <a:chOff x="4886264" y="3366174"/>
            <a:chExt cx="350548" cy="350198"/>
          </a:xfrm>
        </p:grpSpPr>
        <p:sp>
          <p:nvSpPr>
            <p:cNvPr id="10717" name="Google Shape;10717;p6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4"/>
          <p:cNvGrpSpPr/>
          <p:nvPr/>
        </p:nvGrpSpPr>
        <p:grpSpPr>
          <a:xfrm>
            <a:off x="5331913" y="3239697"/>
            <a:ext cx="347143" cy="254684"/>
            <a:chOff x="5331913" y="3413947"/>
            <a:chExt cx="347143" cy="254684"/>
          </a:xfrm>
        </p:grpSpPr>
        <p:sp>
          <p:nvSpPr>
            <p:cNvPr id="10731" name="Google Shape;10731;p6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64"/>
          <p:cNvGrpSpPr/>
          <p:nvPr/>
        </p:nvGrpSpPr>
        <p:grpSpPr>
          <a:xfrm>
            <a:off x="5776798" y="3235528"/>
            <a:ext cx="346379" cy="264518"/>
            <a:chOff x="5776798" y="3409778"/>
            <a:chExt cx="346379" cy="264518"/>
          </a:xfrm>
        </p:grpSpPr>
        <p:sp>
          <p:nvSpPr>
            <p:cNvPr id="10738" name="Google Shape;10738;p6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64"/>
          <p:cNvGrpSpPr/>
          <p:nvPr/>
        </p:nvGrpSpPr>
        <p:grpSpPr>
          <a:xfrm>
            <a:off x="7108015" y="3222255"/>
            <a:ext cx="344883" cy="290299"/>
            <a:chOff x="7108015" y="3396505"/>
            <a:chExt cx="344883" cy="290299"/>
          </a:xfrm>
        </p:grpSpPr>
        <p:sp>
          <p:nvSpPr>
            <p:cNvPr id="10745" name="Google Shape;10745;p6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64"/>
          <p:cNvGrpSpPr/>
          <p:nvPr/>
        </p:nvGrpSpPr>
        <p:grpSpPr>
          <a:xfrm>
            <a:off x="7551754" y="3216558"/>
            <a:ext cx="344883" cy="301311"/>
            <a:chOff x="7551754" y="3390808"/>
            <a:chExt cx="344883" cy="301311"/>
          </a:xfrm>
        </p:grpSpPr>
        <p:sp>
          <p:nvSpPr>
            <p:cNvPr id="10750" name="Google Shape;10750;p6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64"/>
          <p:cNvGrpSpPr/>
          <p:nvPr/>
        </p:nvGrpSpPr>
        <p:grpSpPr>
          <a:xfrm>
            <a:off x="6707084" y="3213153"/>
            <a:ext cx="261145" cy="308504"/>
            <a:chOff x="6707084" y="3387403"/>
            <a:chExt cx="261145" cy="308504"/>
          </a:xfrm>
        </p:grpSpPr>
        <p:sp>
          <p:nvSpPr>
            <p:cNvPr id="10762" name="Google Shape;10762;p6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64"/>
          <p:cNvGrpSpPr/>
          <p:nvPr/>
        </p:nvGrpSpPr>
        <p:grpSpPr>
          <a:xfrm>
            <a:off x="848978" y="4123387"/>
            <a:ext cx="377824" cy="324418"/>
            <a:chOff x="848978" y="4297637"/>
            <a:chExt cx="377824" cy="324418"/>
          </a:xfrm>
        </p:grpSpPr>
        <p:sp>
          <p:nvSpPr>
            <p:cNvPr id="10767" name="Google Shape;10767;p6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64"/>
          <p:cNvGrpSpPr/>
          <p:nvPr/>
        </p:nvGrpSpPr>
        <p:grpSpPr>
          <a:xfrm>
            <a:off x="1754279" y="4112343"/>
            <a:ext cx="351439" cy="345965"/>
            <a:chOff x="1754279" y="4286593"/>
            <a:chExt cx="351439" cy="345965"/>
          </a:xfrm>
        </p:grpSpPr>
        <p:sp>
          <p:nvSpPr>
            <p:cNvPr id="10770" name="Google Shape;10770;p6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64"/>
          <p:cNvGrpSpPr/>
          <p:nvPr/>
        </p:nvGrpSpPr>
        <p:grpSpPr>
          <a:xfrm>
            <a:off x="3996113" y="4116926"/>
            <a:ext cx="336512" cy="335048"/>
            <a:chOff x="3996113" y="4291176"/>
            <a:chExt cx="336512" cy="335048"/>
          </a:xfrm>
        </p:grpSpPr>
        <p:sp>
          <p:nvSpPr>
            <p:cNvPr id="10776" name="Google Shape;10776;p6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9" name="Google Shape;10779;p6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0" name="Google Shape;10780;p64"/>
          <p:cNvGrpSpPr/>
          <p:nvPr/>
        </p:nvGrpSpPr>
        <p:grpSpPr>
          <a:xfrm>
            <a:off x="2179081" y="4111261"/>
            <a:ext cx="397525" cy="348670"/>
            <a:chOff x="2179081" y="4285511"/>
            <a:chExt cx="397525" cy="348670"/>
          </a:xfrm>
        </p:grpSpPr>
        <p:sp>
          <p:nvSpPr>
            <p:cNvPr id="10781" name="Google Shape;10781;p6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4"/>
          <p:cNvGrpSpPr/>
          <p:nvPr/>
        </p:nvGrpSpPr>
        <p:grpSpPr>
          <a:xfrm>
            <a:off x="3584201" y="4120746"/>
            <a:ext cx="267574" cy="329415"/>
            <a:chOff x="3584201" y="4294996"/>
            <a:chExt cx="267574" cy="329415"/>
          </a:xfrm>
        </p:grpSpPr>
        <p:sp>
          <p:nvSpPr>
            <p:cNvPr id="10784" name="Google Shape;10784;p6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4"/>
          <p:cNvGrpSpPr/>
          <p:nvPr/>
        </p:nvGrpSpPr>
        <p:grpSpPr>
          <a:xfrm>
            <a:off x="3082855" y="4121478"/>
            <a:ext cx="375946" cy="327823"/>
            <a:chOff x="3082855" y="4295728"/>
            <a:chExt cx="375946" cy="327823"/>
          </a:xfrm>
        </p:grpSpPr>
        <p:sp>
          <p:nvSpPr>
            <p:cNvPr id="10789" name="Google Shape;10789;p6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4"/>
          <p:cNvGrpSpPr/>
          <p:nvPr/>
        </p:nvGrpSpPr>
        <p:grpSpPr>
          <a:xfrm>
            <a:off x="2749016" y="4116926"/>
            <a:ext cx="150831" cy="336926"/>
            <a:chOff x="2749016" y="4291176"/>
            <a:chExt cx="150831" cy="336926"/>
          </a:xfrm>
        </p:grpSpPr>
        <p:sp>
          <p:nvSpPr>
            <p:cNvPr id="10801" name="Google Shape;10801;p6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64"/>
          <p:cNvGrpSpPr/>
          <p:nvPr/>
        </p:nvGrpSpPr>
        <p:grpSpPr>
          <a:xfrm>
            <a:off x="7127716" y="4105182"/>
            <a:ext cx="248254" cy="361942"/>
            <a:chOff x="7127716" y="4279432"/>
            <a:chExt cx="248254" cy="361942"/>
          </a:xfrm>
        </p:grpSpPr>
        <p:sp>
          <p:nvSpPr>
            <p:cNvPr id="10806" name="Google Shape;10806;p6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4"/>
          <p:cNvGrpSpPr/>
          <p:nvPr/>
        </p:nvGrpSpPr>
        <p:grpSpPr>
          <a:xfrm>
            <a:off x="7565408" y="4105182"/>
            <a:ext cx="248255" cy="361942"/>
            <a:chOff x="7565408" y="4279432"/>
            <a:chExt cx="248255" cy="361942"/>
          </a:xfrm>
        </p:grpSpPr>
        <p:sp>
          <p:nvSpPr>
            <p:cNvPr id="10816" name="Google Shape;10816;p6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64"/>
          <p:cNvGrpSpPr/>
          <p:nvPr/>
        </p:nvGrpSpPr>
        <p:grpSpPr>
          <a:xfrm>
            <a:off x="6264109" y="4105182"/>
            <a:ext cx="225498" cy="361560"/>
            <a:chOff x="6264109" y="4279432"/>
            <a:chExt cx="225498" cy="361560"/>
          </a:xfrm>
        </p:grpSpPr>
        <p:sp>
          <p:nvSpPr>
            <p:cNvPr id="10825" name="Google Shape;10825;p6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64"/>
          <p:cNvGrpSpPr/>
          <p:nvPr/>
        </p:nvGrpSpPr>
        <p:grpSpPr>
          <a:xfrm>
            <a:off x="7929578" y="4110115"/>
            <a:ext cx="395266" cy="351312"/>
            <a:chOff x="7929578" y="4284365"/>
            <a:chExt cx="395266" cy="351312"/>
          </a:xfrm>
        </p:grpSpPr>
        <p:sp>
          <p:nvSpPr>
            <p:cNvPr id="10828" name="Google Shape;10828;p6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64"/>
          <p:cNvGrpSpPr/>
          <p:nvPr/>
        </p:nvGrpSpPr>
        <p:grpSpPr>
          <a:xfrm>
            <a:off x="6595502" y="4149527"/>
            <a:ext cx="426315" cy="332826"/>
            <a:chOff x="6639652" y="4323777"/>
            <a:chExt cx="426315" cy="332826"/>
          </a:xfrm>
        </p:grpSpPr>
        <p:sp>
          <p:nvSpPr>
            <p:cNvPr id="10833" name="Google Shape;10833;p6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64"/>
          <p:cNvGrpSpPr/>
          <p:nvPr/>
        </p:nvGrpSpPr>
        <p:grpSpPr>
          <a:xfrm>
            <a:off x="5357662" y="4123387"/>
            <a:ext cx="287275" cy="326296"/>
            <a:chOff x="5357662" y="4297637"/>
            <a:chExt cx="287275" cy="326296"/>
          </a:xfrm>
        </p:grpSpPr>
        <p:sp>
          <p:nvSpPr>
            <p:cNvPr id="10844" name="Google Shape;10844;p6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64"/>
          <p:cNvGrpSpPr/>
          <p:nvPr/>
        </p:nvGrpSpPr>
        <p:grpSpPr>
          <a:xfrm>
            <a:off x="5774124" y="4120300"/>
            <a:ext cx="331611" cy="331674"/>
            <a:chOff x="5774124" y="4294550"/>
            <a:chExt cx="331611" cy="331674"/>
          </a:xfrm>
        </p:grpSpPr>
        <p:sp>
          <p:nvSpPr>
            <p:cNvPr id="10850" name="Google Shape;10850;p6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4"/>
          <p:cNvGrpSpPr/>
          <p:nvPr/>
        </p:nvGrpSpPr>
        <p:grpSpPr>
          <a:xfrm>
            <a:off x="4890434" y="4113139"/>
            <a:ext cx="345997" cy="346029"/>
            <a:chOff x="4890434" y="4287389"/>
            <a:chExt cx="345997" cy="346029"/>
          </a:xfrm>
        </p:grpSpPr>
        <p:sp>
          <p:nvSpPr>
            <p:cNvPr id="10853" name="Google Shape;10853;p6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4"/>
          <p:cNvGrpSpPr/>
          <p:nvPr/>
        </p:nvGrpSpPr>
        <p:grpSpPr>
          <a:xfrm>
            <a:off x="2165809" y="3636809"/>
            <a:ext cx="422542" cy="342973"/>
            <a:chOff x="2165809" y="3811059"/>
            <a:chExt cx="422542" cy="342973"/>
          </a:xfrm>
        </p:grpSpPr>
        <p:sp>
          <p:nvSpPr>
            <p:cNvPr id="10861" name="Google Shape;10861;p6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9" name="Google Shape;10879;p6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0" name="Google Shape;10880;p64"/>
          <p:cNvGrpSpPr/>
          <p:nvPr/>
        </p:nvGrpSpPr>
        <p:grpSpPr>
          <a:xfrm>
            <a:off x="903530" y="3631875"/>
            <a:ext cx="264550" cy="353222"/>
            <a:chOff x="903530" y="3806125"/>
            <a:chExt cx="264550" cy="353222"/>
          </a:xfrm>
        </p:grpSpPr>
        <p:sp>
          <p:nvSpPr>
            <p:cNvPr id="10881" name="Google Shape;10881;p6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64"/>
          <p:cNvGrpSpPr/>
          <p:nvPr/>
        </p:nvGrpSpPr>
        <p:grpSpPr>
          <a:xfrm>
            <a:off x="850092" y="3178684"/>
            <a:ext cx="369517" cy="375660"/>
            <a:chOff x="850092" y="3352934"/>
            <a:chExt cx="369517" cy="375660"/>
          </a:xfrm>
        </p:grpSpPr>
        <p:sp>
          <p:nvSpPr>
            <p:cNvPr id="10886" name="Google Shape;10886;p6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64"/>
          <p:cNvGrpSpPr/>
          <p:nvPr/>
        </p:nvGrpSpPr>
        <p:grpSpPr>
          <a:xfrm>
            <a:off x="2611458" y="3642124"/>
            <a:ext cx="426329" cy="332375"/>
            <a:chOff x="2611458" y="3816374"/>
            <a:chExt cx="426329" cy="332375"/>
          </a:xfrm>
        </p:grpSpPr>
        <p:sp>
          <p:nvSpPr>
            <p:cNvPr id="10892" name="Google Shape;10892;p6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2" name="Google Shape;10902;p6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3" name="Google Shape;10903;p64"/>
          <p:cNvGrpSpPr/>
          <p:nvPr/>
        </p:nvGrpSpPr>
        <p:grpSpPr>
          <a:xfrm>
            <a:off x="4019984" y="3631143"/>
            <a:ext cx="293704" cy="353954"/>
            <a:chOff x="4019984" y="3805393"/>
            <a:chExt cx="293704" cy="353954"/>
          </a:xfrm>
        </p:grpSpPr>
        <p:sp>
          <p:nvSpPr>
            <p:cNvPr id="10904" name="Google Shape;10904;p6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64"/>
          <p:cNvGrpSpPr/>
          <p:nvPr/>
        </p:nvGrpSpPr>
        <p:grpSpPr>
          <a:xfrm>
            <a:off x="8006505" y="3215794"/>
            <a:ext cx="323654" cy="303189"/>
            <a:chOff x="8006505" y="3390044"/>
            <a:chExt cx="323654" cy="303189"/>
          </a:xfrm>
        </p:grpSpPr>
        <p:sp>
          <p:nvSpPr>
            <p:cNvPr id="10907" name="Google Shape;10907;p6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4"/>
          <p:cNvGrpSpPr/>
          <p:nvPr/>
        </p:nvGrpSpPr>
        <p:grpSpPr>
          <a:xfrm>
            <a:off x="1299146" y="3632257"/>
            <a:ext cx="367990" cy="351312"/>
            <a:chOff x="1299146" y="3806507"/>
            <a:chExt cx="367990" cy="351312"/>
          </a:xfrm>
        </p:grpSpPr>
        <p:sp>
          <p:nvSpPr>
            <p:cNvPr id="10914" name="Google Shape;10914;p6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6" name="Google Shape;10916;p6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7" name="Google Shape;10917;p64"/>
          <p:cNvGrpSpPr/>
          <p:nvPr/>
        </p:nvGrpSpPr>
        <p:grpSpPr>
          <a:xfrm>
            <a:off x="3095745" y="3631143"/>
            <a:ext cx="352840" cy="354717"/>
            <a:chOff x="3095745" y="3805393"/>
            <a:chExt cx="352840" cy="354717"/>
          </a:xfrm>
        </p:grpSpPr>
        <p:sp>
          <p:nvSpPr>
            <p:cNvPr id="10918" name="Google Shape;10918;p6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64"/>
          <p:cNvGrpSpPr/>
          <p:nvPr/>
        </p:nvGrpSpPr>
        <p:grpSpPr>
          <a:xfrm>
            <a:off x="7550258" y="3658420"/>
            <a:ext cx="371395" cy="301279"/>
            <a:chOff x="7550258" y="3832670"/>
            <a:chExt cx="371395" cy="301279"/>
          </a:xfrm>
        </p:grpSpPr>
        <p:sp>
          <p:nvSpPr>
            <p:cNvPr id="10925" name="Google Shape;10925;p6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3" name="Google Shape;10943;p6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4" name="Google Shape;10944;p64"/>
          <p:cNvGrpSpPr/>
          <p:nvPr/>
        </p:nvGrpSpPr>
        <p:grpSpPr>
          <a:xfrm>
            <a:off x="6659725" y="3633785"/>
            <a:ext cx="367608" cy="350548"/>
            <a:chOff x="6659725" y="3808035"/>
            <a:chExt cx="367608" cy="350548"/>
          </a:xfrm>
        </p:grpSpPr>
        <p:sp>
          <p:nvSpPr>
            <p:cNvPr id="10945" name="Google Shape;10945;p6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64"/>
          <p:cNvGrpSpPr/>
          <p:nvPr/>
        </p:nvGrpSpPr>
        <p:grpSpPr>
          <a:xfrm>
            <a:off x="6219391" y="3642506"/>
            <a:ext cx="356627" cy="334252"/>
            <a:chOff x="6219391" y="3816756"/>
            <a:chExt cx="356627" cy="334252"/>
          </a:xfrm>
        </p:grpSpPr>
        <p:sp>
          <p:nvSpPr>
            <p:cNvPr id="10948" name="Google Shape;10948;p6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4"/>
          <p:cNvGrpSpPr/>
          <p:nvPr/>
        </p:nvGrpSpPr>
        <p:grpSpPr>
          <a:xfrm>
            <a:off x="5778676" y="3652722"/>
            <a:ext cx="349052" cy="313055"/>
            <a:chOff x="5778676" y="3826972"/>
            <a:chExt cx="349052" cy="313055"/>
          </a:xfrm>
        </p:grpSpPr>
        <p:sp>
          <p:nvSpPr>
            <p:cNvPr id="10953" name="Google Shape;10953;p6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64"/>
          <p:cNvGrpSpPr/>
          <p:nvPr/>
        </p:nvGrpSpPr>
        <p:grpSpPr>
          <a:xfrm>
            <a:off x="5355784" y="3660297"/>
            <a:ext cx="299019" cy="297905"/>
            <a:chOff x="5355784" y="3834547"/>
            <a:chExt cx="299019" cy="297905"/>
          </a:xfrm>
        </p:grpSpPr>
        <p:sp>
          <p:nvSpPr>
            <p:cNvPr id="10959" name="Google Shape;10959;p6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64"/>
          <p:cNvGrpSpPr/>
          <p:nvPr/>
        </p:nvGrpSpPr>
        <p:grpSpPr>
          <a:xfrm>
            <a:off x="8036455" y="3633021"/>
            <a:ext cx="292176" cy="353985"/>
            <a:chOff x="8036455" y="3807271"/>
            <a:chExt cx="292176" cy="353985"/>
          </a:xfrm>
        </p:grpSpPr>
        <p:sp>
          <p:nvSpPr>
            <p:cNvPr id="10964" name="Google Shape;10964;p6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6" name="Google Shape;10966;p6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967" name="Google Shape;10967;p6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968" name="Google Shape;10968;p64"/>
          <p:cNvGrpSpPr/>
          <p:nvPr/>
        </p:nvGrpSpPr>
        <p:grpSpPr>
          <a:xfrm>
            <a:off x="4874902" y="3634549"/>
            <a:ext cx="345615" cy="350835"/>
            <a:chOff x="4874902" y="3808799"/>
            <a:chExt cx="345615" cy="350835"/>
          </a:xfrm>
        </p:grpSpPr>
        <p:sp>
          <p:nvSpPr>
            <p:cNvPr id="10969" name="Google Shape;10969;p6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89"/>
        <p:cNvGrpSpPr/>
        <p:nvPr/>
      </p:nvGrpSpPr>
      <p:grpSpPr>
        <a:xfrm>
          <a:off x="0" y="0"/>
          <a:ext cx="0" cy="0"/>
          <a:chOff x="0" y="0"/>
          <a:chExt cx="0" cy="0"/>
        </a:xfrm>
      </p:grpSpPr>
      <p:grpSp>
        <p:nvGrpSpPr>
          <p:cNvPr id="10990" name="Google Shape;10990;p65"/>
          <p:cNvGrpSpPr/>
          <p:nvPr/>
        </p:nvGrpSpPr>
        <p:grpSpPr>
          <a:xfrm>
            <a:off x="2704005" y="4083381"/>
            <a:ext cx="342144" cy="362704"/>
            <a:chOff x="2704005" y="4258781"/>
            <a:chExt cx="342144" cy="362704"/>
          </a:xfrm>
        </p:grpSpPr>
        <p:sp>
          <p:nvSpPr>
            <p:cNvPr id="10991" name="Google Shape;10991;p6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65"/>
          <p:cNvGrpSpPr/>
          <p:nvPr/>
        </p:nvGrpSpPr>
        <p:grpSpPr>
          <a:xfrm>
            <a:off x="2157462" y="4083096"/>
            <a:ext cx="347435" cy="363370"/>
            <a:chOff x="2157462" y="4258496"/>
            <a:chExt cx="347435" cy="363370"/>
          </a:xfrm>
        </p:grpSpPr>
        <p:sp>
          <p:nvSpPr>
            <p:cNvPr id="10999" name="Google Shape;10999;p6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5"/>
          <p:cNvGrpSpPr/>
          <p:nvPr/>
        </p:nvGrpSpPr>
        <p:grpSpPr>
          <a:xfrm>
            <a:off x="4010963" y="3588381"/>
            <a:ext cx="343665" cy="363211"/>
            <a:chOff x="4010963" y="3763781"/>
            <a:chExt cx="343665" cy="363211"/>
          </a:xfrm>
        </p:grpSpPr>
        <p:sp>
          <p:nvSpPr>
            <p:cNvPr id="11003" name="Google Shape;11003;p6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5"/>
          <p:cNvGrpSpPr/>
          <p:nvPr/>
        </p:nvGrpSpPr>
        <p:grpSpPr>
          <a:xfrm>
            <a:off x="2214042" y="3635109"/>
            <a:ext cx="368153" cy="311193"/>
            <a:chOff x="2214042" y="3810509"/>
            <a:chExt cx="368153" cy="311193"/>
          </a:xfrm>
        </p:grpSpPr>
        <p:sp>
          <p:nvSpPr>
            <p:cNvPr id="11009" name="Google Shape;11009;p6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65"/>
          <p:cNvGrpSpPr/>
          <p:nvPr/>
        </p:nvGrpSpPr>
        <p:grpSpPr>
          <a:xfrm>
            <a:off x="1768938" y="3606819"/>
            <a:ext cx="367805" cy="367773"/>
            <a:chOff x="1768938" y="3782219"/>
            <a:chExt cx="367805" cy="367773"/>
          </a:xfrm>
        </p:grpSpPr>
        <p:sp>
          <p:nvSpPr>
            <p:cNvPr id="11012" name="Google Shape;11012;p6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65"/>
          <p:cNvGrpSpPr/>
          <p:nvPr/>
        </p:nvGrpSpPr>
        <p:grpSpPr>
          <a:xfrm>
            <a:off x="2681385" y="3623039"/>
            <a:ext cx="325544" cy="327413"/>
            <a:chOff x="2681385" y="3798439"/>
            <a:chExt cx="325544" cy="327413"/>
          </a:xfrm>
        </p:grpSpPr>
        <p:sp>
          <p:nvSpPr>
            <p:cNvPr id="11018" name="Google Shape;11018;p6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65"/>
          <p:cNvGrpSpPr/>
          <p:nvPr/>
        </p:nvGrpSpPr>
        <p:grpSpPr>
          <a:xfrm>
            <a:off x="6243928" y="4088102"/>
            <a:ext cx="274254" cy="350824"/>
            <a:chOff x="6243928" y="4263502"/>
            <a:chExt cx="274254" cy="350824"/>
          </a:xfrm>
        </p:grpSpPr>
        <p:sp>
          <p:nvSpPr>
            <p:cNvPr id="11026" name="Google Shape;11026;p6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65"/>
          <p:cNvGrpSpPr/>
          <p:nvPr/>
        </p:nvGrpSpPr>
        <p:grpSpPr>
          <a:xfrm>
            <a:off x="3560600" y="3587938"/>
            <a:ext cx="352345" cy="363655"/>
            <a:chOff x="3560600" y="3763338"/>
            <a:chExt cx="352345" cy="363655"/>
          </a:xfrm>
        </p:grpSpPr>
        <p:sp>
          <p:nvSpPr>
            <p:cNvPr id="11035" name="Google Shape;11035;p6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5"/>
          <p:cNvGrpSpPr/>
          <p:nvPr/>
        </p:nvGrpSpPr>
        <p:grpSpPr>
          <a:xfrm>
            <a:off x="5790556" y="4085852"/>
            <a:ext cx="279513" cy="356083"/>
            <a:chOff x="5790556" y="4261252"/>
            <a:chExt cx="279513" cy="356083"/>
          </a:xfrm>
        </p:grpSpPr>
        <p:sp>
          <p:nvSpPr>
            <p:cNvPr id="11039" name="Google Shape;11039;p6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5"/>
          <p:cNvGrpSpPr/>
          <p:nvPr/>
        </p:nvGrpSpPr>
        <p:grpSpPr>
          <a:xfrm>
            <a:off x="5341333" y="4085852"/>
            <a:ext cx="278752" cy="356463"/>
            <a:chOff x="5341333" y="4261252"/>
            <a:chExt cx="278752" cy="356463"/>
          </a:xfrm>
        </p:grpSpPr>
        <p:sp>
          <p:nvSpPr>
            <p:cNvPr id="11047" name="Google Shape;11047;p6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4" name="Google Shape;11054;p6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5" name="Google Shape;11055;p65"/>
          <p:cNvGrpSpPr/>
          <p:nvPr/>
        </p:nvGrpSpPr>
        <p:grpSpPr>
          <a:xfrm>
            <a:off x="3103646" y="3590676"/>
            <a:ext cx="360233" cy="362451"/>
            <a:chOff x="3107608" y="3763401"/>
            <a:chExt cx="360233" cy="362451"/>
          </a:xfrm>
        </p:grpSpPr>
        <p:sp>
          <p:nvSpPr>
            <p:cNvPr id="11056" name="Google Shape;11056;p6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5"/>
          <p:cNvGrpSpPr/>
          <p:nvPr/>
        </p:nvGrpSpPr>
        <p:grpSpPr>
          <a:xfrm>
            <a:off x="889343" y="3625827"/>
            <a:ext cx="351585" cy="339705"/>
            <a:chOff x="889343" y="3801227"/>
            <a:chExt cx="351585" cy="339705"/>
          </a:xfrm>
        </p:grpSpPr>
        <p:sp>
          <p:nvSpPr>
            <p:cNvPr id="11060" name="Google Shape;11060;p6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65"/>
          <p:cNvGrpSpPr/>
          <p:nvPr/>
        </p:nvGrpSpPr>
        <p:grpSpPr>
          <a:xfrm>
            <a:off x="4896609" y="4085472"/>
            <a:ext cx="278784" cy="355323"/>
            <a:chOff x="4896609" y="4260872"/>
            <a:chExt cx="278784" cy="355323"/>
          </a:xfrm>
        </p:grpSpPr>
        <p:sp>
          <p:nvSpPr>
            <p:cNvPr id="11066" name="Google Shape;11066;p6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5"/>
          <p:cNvGrpSpPr/>
          <p:nvPr/>
        </p:nvGrpSpPr>
        <p:grpSpPr>
          <a:xfrm>
            <a:off x="7598438" y="4090731"/>
            <a:ext cx="260283" cy="345914"/>
            <a:chOff x="7598438" y="4266131"/>
            <a:chExt cx="260283" cy="345914"/>
          </a:xfrm>
        </p:grpSpPr>
        <p:sp>
          <p:nvSpPr>
            <p:cNvPr id="11073" name="Google Shape;11073;p6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5"/>
          <p:cNvGrpSpPr/>
          <p:nvPr/>
        </p:nvGrpSpPr>
        <p:grpSpPr>
          <a:xfrm>
            <a:off x="1767069" y="3184746"/>
            <a:ext cx="286324" cy="348163"/>
            <a:chOff x="1767069" y="3360146"/>
            <a:chExt cx="286324" cy="348163"/>
          </a:xfrm>
        </p:grpSpPr>
        <p:sp>
          <p:nvSpPr>
            <p:cNvPr id="11081" name="Google Shape;11081;p6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65"/>
          <p:cNvGrpSpPr/>
          <p:nvPr/>
        </p:nvGrpSpPr>
        <p:grpSpPr>
          <a:xfrm>
            <a:off x="7149944" y="4090731"/>
            <a:ext cx="260283" cy="345914"/>
            <a:chOff x="7149944" y="4266131"/>
            <a:chExt cx="260283" cy="345914"/>
          </a:xfrm>
        </p:grpSpPr>
        <p:sp>
          <p:nvSpPr>
            <p:cNvPr id="11089" name="Google Shape;11089;p6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65"/>
          <p:cNvGrpSpPr/>
          <p:nvPr/>
        </p:nvGrpSpPr>
        <p:grpSpPr>
          <a:xfrm>
            <a:off x="6695051" y="4083951"/>
            <a:ext cx="270104" cy="360233"/>
            <a:chOff x="6695051" y="4259351"/>
            <a:chExt cx="270104" cy="360233"/>
          </a:xfrm>
        </p:grpSpPr>
        <p:sp>
          <p:nvSpPr>
            <p:cNvPr id="11096" name="Google Shape;11096;p6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65"/>
          <p:cNvGrpSpPr/>
          <p:nvPr/>
        </p:nvGrpSpPr>
        <p:grpSpPr>
          <a:xfrm>
            <a:off x="8047661" y="4082051"/>
            <a:ext cx="277263" cy="362514"/>
            <a:chOff x="8047661" y="4257451"/>
            <a:chExt cx="277263" cy="362514"/>
          </a:xfrm>
        </p:grpSpPr>
        <p:sp>
          <p:nvSpPr>
            <p:cNvPr id="11101" name="Google Shape;11101;p6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5"/>
          <p:cNvGrpSpPr/>
          <p:nvPr/>
        </p:nvGrpSpPr>
        <p:grpSpPr>
          <a:xfrm>
            <a:off x="6248078" y="3609068"/>
            <a:ext cx="277263" cy="356115"/>
            <a:chOff x="6248078" y="3784468"/>
            <a:chExt cx="277263" cy="356115"/>
          </a:xfrm>
        </p:grpSpPr>
        <p:sp>
          <p:nvSpPr>
            <p:cNvPr id="11106" name="Google Shape;11106;p6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5"/>
          <p:cNvGrpSpPr/>
          <p:nvPr/>
        </p:nvGrpSpPr>
        <p:grpSpPr>
          <a:xfrm>
            <a:off x="5800725" y="3610589"/>
            <a:ext cx="277644" cy="354594"/>
            <a:chOff x="5800725" y="3785989"/>
            <a:chExt cx="277644" cy="354594"/>
          </a:xfrm>
        </p:grpSpPr>
        <p:sp>
          <p:nvSpPr>
            <p:cNvPr id="11112" name="Google Shape;11112;p6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65"/>
          <p:cNvGrpSpPr/>
          <p:nvPr/>
        </p:nvGrpSpPr>
        <p:grpSpPr>
          <a:xfrm>
            <a:off x="2206122" y="3185348"/>
            <a:ext cx="308183" cy="347561"/>
            <a:chOff x="2206122" y="3360748"/>
            <a:chExt cx="308183" cy="347561"/>
          </a:xfrm>
        </p:grpSpPr>
        <p:sp>
          <p:nvSpPr>
            <p:cNvPr id="11120" name="Google Shape;11120;p6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65"/>
          <p:cNvGrpSpPr/>
          <p:nvPr/>
        </p:nvGrpSpPr>
        <p:grpSpPr>
          <a:xfrm>
            <a:off x="5353403" y="3610209"/>
            <a:ext cx="277992" cy="354974"/>
            <a:chOff x="5353403" y="3785609"/>
            <a:chExt cx="277992" cy="354974"/>
          </a:xfrm>
        </p:grpSpPr>
        <p:sp>
          <p:nvSpPr>
            <p:cNvPr id="11126" name="Google Shape;11126;p6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5"/>
          <p:cNvGrpSpPr/>
          <p:nvPr/>
        </p:nvGrpSpPr>
        <p:grpSpPr>
          <a:xfrm>
            <a:off x="4896229" y="3610589"/>
            <a:ext cx="278784" cy="354594"/>
            <a:chOff x="4896229" y="3785989"/>
            <a:chExt cx="278784" cy="354594"/>
          </a:xfrm>
        </p:grpSpPr>
        <p:sp>
          <p:nvSpPr>
            <p:cNvPr id="11133" name="Google Shape;11133;p6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65"/>
          <p:cNvGrpSpPr/>
          <p:nvPr/>
        </p:nvGrpSpPr>
        <p:grpSpPr>
          <a:xfrm>
            <a:off x="7592387" y="3612458"/>
            <a:ext cx="273874" cy="351204"/>
            <a:chOff x="7592387" y="3787858"/>
            <a:chExt cx="273874" cy="351204"/>
          </a:xfrm>
        </p:grpSpPr>
        <p:sp>
          <p:nvSpPr>
            <p:cNvPr id="11140" name="Google Shape;11140;p6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65"/>
          <p:cNvGrpSpPr/>
          <p:nvPr/>
        </p:nvGrpSpPr>
        <p:grpSpPr>
          <a:xfrm>
            <a:off x="7145794" y="3612458"/>
            <a:ext cx="274254" cy="350444"/>
            <a:chOff x="7145794" y="3787858"/>
            <a:chExt cx="274254" cy="350444"/>
          </a:xfrm>
        </p:grpSpPr>
        <p:sp>
          <p:nvSpPr>
            <p:cNvPr id="11145" name="Google Shape;11145;p6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5"/>
          <p:cNvGrpSpPr/>
          <p:nvPr/>
        </p:nvGrpSpPr>
        <p:grpSpPr>
          <a:xfrm>
            <a:off x="8054060" y="3611698"/>
            <a:ext cx="266334" cy="353834"/>
            <a:chOff x="8054060" y="3787098"/>
            <a:chExt cx="266334" cy="353834"/>
          </a:xfrm>
        </p:grpSpPr>
        <p:sp>
          <p:nvSpPr>
            <p:cNvPr id="11152" name="Google Shape;11152;p6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65"/>
          <p:cNvGrpSpPr/>
          <p:nvPr/>
        </p:nvGrpSpPr>
        <p:grpSpPr>
          <a:xfrm>
            <a:off x="6702211" y="3607199"/>
            <a:ext cx="270104" cy="361754"/>
            <a:chOff x="6702211" y="3782599"/>
            <a:chExt cx="270104" cy="361754"/>
          </a:xfrm>
        </p:grpSpPr>
        <p:sp>
          <p:nvSpPr>
            <p:cNvPr id="11157" name="Google Shape;11157;p6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65"/>
          <p:cNvGrpSpPr/>
          <p:nvPr/>
        </p:nvGrpSpPr>
        <p:grpSpPr>
          <a:xfrm>
            <a:off x="3516886" y="3263327"/>
            <a:ext cx="391854" cy="269922"/>
            <a:chOff x="3516850" y="3406526"/>
            <a:chExt cx="369674" cy="254644"/>
          </a:xfrm>
        </p:grpSpPr>
        <p:sp>
          <p:nvSpPr>
            <p:cNvPr id="11163" name="Google Shape;11163;p6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65"/>
          <p:cNvGrpSpPr/>
          <p:nvPr/>
        </p:nvGrpSpPr>
        <p:grpSpPr>
          <a:xfrm>
            <a:off x="1310655" y="3185127"/>
            <a:ext cx="306314" cy="347403"/>
            <a:chOff x="1310655" y="3360527"/>
            <a:chExt cx="306314" cy="347403"/>
          </a:xfrm>
        </p:grpSpPr>
        <p:sp>
          <p:nvSpPr>
            <p:cNvPr id="11168" name="Google Shape;11168;p6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65"/>
          <p:cNvGrpSpPr/>
          <p:nvPr/>
        </p:nvGrpSpPr>
        <p:grpSpPr>
          <a:xfrm>
            <a:off x="3119678" y="3184746"/>
            <a:ext cx="269343" cy="348543"/>
            <a:chOff x="3119678" y="3360146"/>
            <a:chExt cx="269343" cy="348543"/>
          </a:xfrm>
        </p:grpSpPr>
        <p:sp>
          <p:nvSpPr>
            <p:cNvPr id="11174" name="Google Shape;11174;p6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5"/>
          <p:cNvGrpSpPr/>
          <p:nvPr/>
        </p:nvGrpSpPr>
        <p:grpSpPr>
          <a:xfrm>
            <a:off x="3967213" y="3181547"/>
            <a:ext cx="368185" cy="354753"/>
            <a:chOff x="3967213" y="3356947"/>
            <a:chExt cx="368185" cy="354753"/>
          </a:xfrm>
        </p:grpSpPr>
        <p:sp>
          <p:nvSpPr>
            <p:cNvPr id="11182" name="Google Shape;11182;p6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65"/>
          <p:cNvGrpSpPr/>
          <p:nvPr/>
        </p:nvGrpSpPr>
        <p:grpSpPr>
          <a:xfrm>
            <a:off x="871254" y="3184746"/>
            <a:ext cx="285183" cy="347023"/>
            <a:chOff x="871254" y="3360146"/>
            <a:chExt cx="285183" cy="347023"/>
          </a:xfrm>
        </p:grpSpPr>
        <p:sp>
          <p:nvSpPr>
            <p:cNvPr id="11188" name="Google Shape;11188;p6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65"/>
          <p:cNvGrpSpPr/>
          <p:nvPr/>
        </p:nvGrpSpPr>
        <p:grpSpPr>
          <a:xfrm>
            <a:off x="2665165" y="3184746"/>
            <a:ext cx="281794" cy="349684"/>
            <a:chOff x="2665165" y="3360146"/>
            <a:chExt cx="281794" cy="349684"/>
          </a:xfrm>
        </p:grpSpPr>
        <p:sp>
          <p:nvSpPr>
            <p:cNvPr id="11193" name="Google Shape;11193;p6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65"/>
          <p:cNvGrpSpPr/>
          <p:nvPr/>
        </p:nvGrpSpPr>
        <p:grpSpPr>
          <a:xfrm>
            <a:off x="7156344" y="3172296"/>
            <a:ext cx="264465" cy="353074"/>
            <a:chOff x="7156344" y="3347696"/>
            <a:chExt cx="264465" cy="353074"/>
          </a:xfrm>
        </p:grpSpPr>
        <p:sp>
          <p:nvSpPr>
            <p:cNvPr id="11199" name="Google Shape;11199;p6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5"/>
          <p:cNvGrpSpPr/>
          <p:nvPr/>
        </p:nvGrpSpPr>
        <p:grpSpPr>
          <a:xfrm>
            <a:off x="6703732" y="3171536"/>
            <a:ext cx="264813" cy="352693"/>
            <a:chOff x="6703732" y="3346936"/>
            <a:chExt cx="264813" cy="352693"/>
          </a:xfrm>
        </p:grpSpPr>
        <p:sp>
          <p:nvSpPr>
            <p:cNvPr id="11205" name="Google Shape;11205;p6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5"/>
          <p:cNvGrpSpPr/>
          <p:nvPr/>
        </p:nvGrpSpPr>
        <p:grpSpPr>
          <a:xfrm>
            <a:off x="6252228" y="3171536"/>
            <a:ext cx="265193" cy="352693"/>
            <a:chOff x="6252228" y="3346936"/>
            <a:chExt cx="265193" cy="352693"/>
          </a:xfrm>
        </p:grpSpPr>
        <p:sp>
          <p:nvSpPr>
            <p:cNvPr id="11211" name="Google Shape;11211;p6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5"/>
          <p:cNvGrpSpPr/>
          <p:nvPr/>
        </p:nvGrpSpPr>
        <p:grpSpPr>
          <a:xfrm>
            <a:off x="5801105" y="3172296"/>
            <a:ext cx="264813" cy="351933"/>
            <a:chOff x="5801105" y="3347696"/>
            <a:chExt cx="264813" cy="351933"/>
          </a:xfrm>
        </p:grpSpPr>
        <p:sp>
          <p:nvSpPr>
            <p:cNvPr id="11215" name="Google Shape;11215;p6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65"/>
          <p:cNvGrpSpPr/>
          <p:nvPr/>
        </p:nvGrpSpPr>
        <p:grpSpPr>
          <a:xfrm>
            <a:off x="5349253" y="3171536"/>
            <a:ext cx="265922" cy="352693"/>
            <a:chOff x="5349253" y="3346936"/>
            <a:chExt cx="265922" cy="352693"/>
          </a:xfrm>
        </p:grpSpPr>
        <p:sp>
          <p:nvSpPr>
            <p:cNvPr id="11220" name="Google Shape;11220;p6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65"/>
          <p:cNvGrpSpPr/>
          <p:nvPr/>
        </p:nvGrpSpPr>
        <p:grpSpPr>
          <a:xfrm>
            <a:off x="4907159" y="3171536"/>
            <a:ext cx="264845" cy="354214"/>
            <a:chOff x="4907159" y="3346936"/>
            <a:chExt cx="264845" cy="354214"/>
          </a:xfrm>
        </p:grpSpPr>
        <p:sp>
          <p:nvSpPr>
            <p:cNvPr id="11227" name="Google Shape;11227;p6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65"/>
          <p:cNvGrpSpPr/>
          <p:nvPr/>
        </p:nvGrpSpPr>
        <p:grpSpPr>
          <a:xfrm>
            <a:off x="8048421" y="3159086"/>
            <a:ext cx="276503" cy="369674"/>
            <a:chOff x="8048421" y="3334486"/>
            <a:chExt cx="276503" cy="369674"/>
          </a:xfrm>
        </p:grpSpPr>
        <p:sp>
          <p:nvSpPr>
            <p:cNvPr id="11230" name="Google Shape;11230;p6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65"/>
          <p:cNvGrpSpPr/>
          <p:nvPr/>
        </p:nvGrpSpPr>
        <p:grpSpPr>
          <a:xfrm>
            <a:off x="7575787" y="3154555"/>
            <a:ext cx="295384" cy="376834"/>
            <a:chOff x="7575787" y="3329955"/>
            <a:chExt cx="295384" cy="376834"/>
          </a:xfrm>
        </p:grpSpPr>
        <p:sp>
          <p:nvSpPr>
            <p:cNvPr id="11237" name="Google Shape;11237;p6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5"/>
          <p:cNvGrpSpPr/>
          <p:nvPr/>
        </p:nvGrpSpPr>
        <p:grpSpPr>
          <a:xfrm>
            <a:off x="864062" y="2709103"/>
            <a:ext cx="264084" cy="347783"/>
            <a:chOff x="864062" y="2884503"/>
            <a:chExt cx="264084" cy="347783"/>
          </a:xfrm>
        </p:grpSpPr>
        <p:sp>
          <p:nvSpPr>
            <p:cNvPr id="11244" name="Google Shape;11244;p6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65"/>
          <p:cNvGrpSpPr/>
          <p:nvPr/>
        </p:nvGrpSpPr>
        <p:grpSpPr>
          <a:xfrm>
            <a:off x="3978523" y="2709261"/>
            <a:ext cx="348955" cy="346516"/>
            <a:chOff x="3978523" y="2884661"/>
            <a:chExt cx="348955" cy="346516"/>
          </a:xfrm>
        </p:grpSpPr>
        <p:sp>
          <p:nvSpPr>
            <p:cNvPr id="11255" name="Google Shape;11255;p6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65"/>
          <p:cNvGrpSpPr/>
          <p:nvPr/>
        </p:nvGrpSpPr>
        <p:grpSpPr>
          <a:xfrm>
            <a:off x="3527780" y="2709863"/>
            <a:ext cx="347435" cy="345534"/>
            <a:chOff x="3527780" y="2885263"/>
            <a:chExt cx="347435" cy="345534"/>
          </a:xfrm>
        </p:grpSpPr>
        <p:sp>
          <p:nvSpPr>
            <p:cNvPr id="11264" name="Google Shape;11264;p6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5"/>
          <p:cNvGrpSpPr/>
          <p:nvPr/>
        </p:nvGrpSpPr>
        <p:grpSpPr>
          <a:xfrm>
            <a:off x="2239671" y="2709103"/>
            <a:ext cx="218053" cy="348543"/>
            <a:chOff x="2239671" y="2884503"/>
            <a:chExt cx="218053" cy="348543"/>
          </a:xfrm>
        </p:grpSpPr>
        <p:sp>
          <p:nvSpPr>
            <p:cNvPr id="11288" name="Google Shape;11288;p6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65"/>
          <p:cNvGrpSpPr/>
          <p:nvPr/>
        </p:nvGrpSpPr>
        <p:grpSpPr>
          <a:xfrm>
            <a:off x="2691555" y="2709103"/>
            <a:ext cx="215044" cy="348924"/>
            <a:chOff x="2691555" y="2884503"/>
            <a:chExt cx="215044" cy="348924"/>
          </a:xfrm>
        </p:grpSpPr>
        <p:sp>
          <p:nvSpPr>
            <p:cNvPr id="11294" name="Google Shape;11294;p6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65"/>
          <p:cNvGrpSpPr/>
          <p:nvPr/>
        </p:nvGrpSpPr>
        <p:grpSpPr>
          <a:xfrm>
            <a:off x="1770459" y="2709103"/>
            <a:ext cx="254644" cy="348828"/>
            <a:chOff x="1770459" y="2884503"/>
            <a:chExt cx="254644" cy="348828"/>
          </a:xfrm>
        </p:grpSpPr>
        <p:sp>
          <p:nvSpPr>
            <p:cNvPr id="11298" name="Google Shape;11298;p6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65"/>
          <p:cNvGrpSpPr/>
          <p:nvPr/>
        </p:nvGrpSpPr>
        <p:grpSpPr>
          <a:xfrm>
            <a:off x="1317466" y="2709483"/>
            <a:ext cx="258382" cy="348543"/>
            <a:chOff x="1317466" y="2884883"/>
            <a:chExt cx="258382" cy="348543"/>
          </a:xfrm>
        </p:grpSpPr>
        <p:sp>
          <p:nvSpPr>
            <p:cNvPr id="11307" name="Google Shape;11307;p6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5"/>
          <p:cNvGrpSpPr/>
          <p:nvPr/>
        </p:nvGrpSpPr>
        <p:grpSpPr>
          <a:xfrm>
            <a:off x="3121167" y="2709483"/>
            <a:ext cx="258414" cy="348543"/>
            <a:chOff x="3121167" y="2884883"/>
            <a:chExt cx="258414" cy="348543"/>
          </a:xfrm>
        </p:grpSpPr>
        <p:sp>
          <p:nvSpPr>
            <p:cNvPr id="11316" name="Google Shape;11316;p6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65"/>
          <p:cNvGrpSpPr/>
          <p:nvPr/>
        </p:nvGrpSpPr>
        <p:grpSpPr>
          <a:xfrm>
            <a:off x="4899999" y="2706695"/>
            <a:ext cx="271244" cy="346801"/>
            <a:chOff x="4899999" y="2882095"/>
            <a:chExt cx="271244" cy="346801"/>
          </a:xfrm>
        </p:grpSpPr>
        <p:sp>
          <p:nvSpPr>
            <p:cNvPr id="11325" name="Google Shape;11325;p6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5"/>
          <p:cNvGrpSpPr/>
          <p:nvPr/>
        </p:nvGrpSpPr>
        <p:grpSpPr>
          <a:xfrm>
            <a:off x="7162775" y="2705713"/>
            <a:ext cx="259523" cy="346294"/>
            <a:chOff x="7162775" y="2881113"/>
            <a:chExt cx="259523" cy="346294"/>
          </a:xfrm>
        </p:grpSpPr>
        <p:sp>
          <p:nvSpPr>
            <p:cNvPr id="11336" name="Google Shape;11336;p6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5"/>
          <p:cNvGrpSpPr/>
          <p:nvPr/>
        </p:nvGrpSpPr>
        <p:grpSpPr>
          <a:xfrm>
            <a:off x="6709751" y="2706442"/>
            <a:ext cx="261075" cy="347815"/>
            <a:chOff x="6709751" y="2881842"/>
            <a:chExt cx="261075" cy="347815"/>
          </a:xfrm>
        </p:grpSpPr>
        <p:sp>
          <p:nvSpPr>
            <p:cNvPr id="11343" name="Google Shape;11343;p6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65"/>
          <p:cNvGrpSpPr/>
          <p:nvPr/>
        </p:nvGrpSpPr>
        <p:grpSpPr>
          <a:xfrm>
            <a:off x="5807156" y="2705713"/>
            <a:ext cx="261043" cy="348163"/>
            <a:chOff x="5807156" y="2881113"/>
            <a:chExt cx="261043" cy="348163"/>
          </a:xfrm>
        </p:grpSpPr>
        <p:sp>
          <p:nvSpPr>
            <p:cNvPr id="11350" name="Google Shape;11350;p6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65"/>
          <p:cNvGrpSpPr/>
          <p:nvPr/>
        </p:nvGrpSpPr>
        <p:grpSpPr>
          <a:xfrm>
            <a:off x="5355653" y="2706093"/>
            <a:ext cx="262184" cy="346643"/>
            <a:chOff x="5355653" y="2881493"/>
            <a:chExt cx="262184" cy="346643"/>
          </a:xfrm>
        </p:grpSpPr>
        <p:sp>
          <p:nvSpPr>
            <p:cNvPr id="11356" name="Google Shape;11356;p6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65"/>
          <p:cNvGrpSpPr/>
          <p:nvPr/>
        </p:nvGrpSpPr>
        <p:grpSpPr>
          <a:xfrm>
            <a:off x="8055961" y="2706442"/>
            <a:ext cx="260283" cy="345914"/>
            <a:chOff x="8055961" y="2881842"/>
            <a:chExt cx="260283" cy="345914"/>
          </a:xfrm>
        </p:grpSpPr>
        <p:sp>
          <p:nvSpPr>
            <p:cNvPr id="11362" name="Google Shape;11362;p6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65"/>
          <p:cNvGrpSpPr/>
          <p:nvPr/>
        </p:nvGrpSpPr>
        <p:grpSpPr>
          <a:xfrm>
            <a:off x="7609368" y="2718512"/>
            <a:ext cx="264813" cy="353105"/>
            <a:chOff x="7609368" y="2893912"/>
            <a:chExt cx="264813" cy="353105"/>
          </a:xfrm>
        </p:grpSpPr>
        <p:sp>
          <p:nvSpPr>
            <p:cNvPr id="11367" name="Google Shape;11367;p6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65"/>
          <p:cNvGrpSpPr/>
          <p:nvPr/>
        </p:nvGrpSpPr>
        <p:grpSpPr>
          <a:xfrm>
            <a:off x="6248458" y="2694372"/>
            <a:ext cx="270864" cy="360645"/>
            <a:chOff x="6248458" y="2869772"/>
            <a:chExt cx="270864" cy="360645"/>
          </a:xfrm>
        </p:grpSpPr>
        <p:sp>
          <p:nvSpPr>
            <p:cNvPr id="11374" name="Google Shape;11374;p6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65"/>
          <p:cNvGrpSpPr/>
          <p:nvPr/>
        </p:nvGrpSpPr>
        <p:grpSpPr>
          <a:xfrm>
            <a:off x="3075928" y="2270398"/>
            <a:ext cx="363243" cy="300675"/>
            <a:chOff x="3075928" y="2445798"/>
            <a:chExt cx="363243" cy="300675"/>
          </a:xfrm>
        </p:grpSpPr>
        <p:sp>
          <p:nvSpPr>
            <p:cNvPr id="11380" name="Google Shape;11380;p6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5"/>
          <p:cNvGrpSpPr/>
          <p:nvPr/>
        </p:nvGrpSpPr>
        <p:grpSpPr>
          <a:xfrm>
            <a:off x="2633105" y="2256459"/>
            <a:ext cx="363243" cy="328585"/>
            <a:chOff x="2633105" y="2431859"/>
            <a:chExt cx="363243" cy="328585"/>
          </a:xfrm>
        </p:grpSpPr>
        <p:sp>
          <p:nvSpPr>
            <p:cNvPr id="11392" name="Google Shape;11392;p6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65"/>
          <p:cNvGrpSpPr/>
          <p:nvPr/>
        </p:nvGrpSpPr>
        <p:grpSpPr>
          <a:xfrm>
            <a:off x="2189142" y="2245910"/>
            <a:ext cx="365904" cy="350064"/>
            <a:chOff x="2189142" y="2421310"/>
            <a:chExt cx="365904" cy="350064"/>
          </a:xfrm>
        </p:grpSpPr>
        <p:sp>
          <p:nvSpPr>
            <p:cNvPr id="11401" name="Google Shape;11401;p6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0" name="Google Shape;11410;p6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1" name="Google Shape;11411;p65"/>
          <p:cNvGrpSpPr/>
          <p:nvPr/>
        </p:nvGrpSpPr>
        <p:grpSpPr>
          <a:xfrm>
            <a:off x="3961923" y="2310917"/>
            <a:ext cx="364415" cy="220936"/>
            <a:chOff x="3961923" y="2486317"/>
            <a:chExt cx="364415" cy="220936"/>
          </a:xfrm>
        </p:grpSpPr>
        <p:sp>
          <p:nvSpPr>
            <p:cNvPr id="11412" name="Google Shape;11412;p6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6" name="Google Shape;11416;p6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7" name="Google Shape;11417;p65"/>
          <p:cNvGrpSpPr/>
          <p:nvPr/>
        </p:nvGrpSpPr>
        <p:grpSpPr>
          <a:xfrm>
            <a:off x="1303876" y="2243977"/>
            <a:ext cx="363275" cy="354626"/>
            <a:chOff x="1303876" y="2419377"/>
            <a:chExt cx="363275" cy="354626"/>
          </a:xfrm>
        </p:grpSpPr>
        <p:sp>
          <p:nvSpPr>
            <p:cNvPr id="11418" name="Google Shape;11418;p6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65"/>
          <p:cNvGrpSpPr/>
          <p:nvPr/>
        </p:nvGrpSpPr>
        <p:grpSpPr>
          <a:xfrm>
            <a:off x="861053" y="2239510"/>
            <a:ext cx="362134" cy="363623"/>
            <a:chOff x="861053" y="2414910"/>
            <a:chExt cx="362134" cy="363623"/>
          </a:xfrm>
        </p:grpSpPr>
        <p:sp>
          <p:nvSpPr>
            <p:cNvPr id="11427" name="Google Shape;11427;p6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5"/>
          <p:cNvGrpSpPr/>
          <p:nvPr/>
        </p:nvGrpSpPr>
        <p:grpSpPr>
          <a:xfrm>
            <a:off x="7594288" y="2239859"/>
            <a:ext cx="279513" cy="355735"/>
            <a:chOff x="7594288" y="2415259"/>
            <a:chExt cx="279513" cy="355735"/>
          </a:xfrm>
        </p:grpSpPr>
        <p:sp>
          <p:nvSpPr>
            <p:cNvPr id="11433" name="Google Shape;11433;p6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5"/>
          <p:cNvGrpSpPr/>
          <p:nvPr/>
        </p:nvGrpSpPr>
        <p:grpSpPr>
          <a:xfrm>
            <a:off x="7145794" y="2240239"/>
            <a:ext cx="278784" cy="355735"/>
            <a:chOff x="7145794" y="2415639"/>
            <a:chExt cx="278784" cy="355735"/>
          </a:xfrm>
        </p:grpSpPr>
        <p:sp>
          <p:nvSpPr>
            <p:cNvPr id="11440" name="Google Shape;11440;p6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65"/>
          <p:cNvGrpSpPr/>
          <p:nvPr/>
        </p:nvGrpSpPr>
        <p:grpSpPr>
          <a:xfrm>
            <a:off x="6698441" y="2239130"/>
            <a:ext cx="277644" cy="357984"/>
            <a:chOff x="6698441" y="2414530"/>
            <a:chExt cx="277644" cy="357984"/>
          </a:xfrm>
        </p:grpSpPr>
        <p:sp>
          <p:nvSpPr>
            <p:cNvPr id="11451" name="Google Shape;11451;p6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65"/>
          <p:cNvGrpSpPr/>
          <p:nvPr/>
        </p:nvGrpSpPr>
        <p:grpSpPr>
          <a:xfrm>
            <a:off x="4897750" y="2240239"/>
            <a:ext cx="279513" cy="357255"/>
            <a:chOff x="4897750" y="2415639"/>
            <a:chExt cx="279513" cy="357255"/>
          </a:xfrm>
        </p:grpSpPr>
        <p:sp>
          <p:nvSpPr>
            <p:cNvPr id="11458" name="Google Shape;11458;p6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65"/>
          <p:cNvGrpSpPr/>
          <p:nvPr/>
        </p:nvGrpSpPr>
        <p:grpSpPr>
          <a:xfrm>
            <a:off x="5812066" y="2240619"/>
            <a:ext cx="264813" cy="353454"/>
            <a:chOff x="5812066" y="2416019"/>
            <a:chExt cx="264813" cy="353454"/>
          </a:xfrm>
        </p:grpSpPr>
        <p:sp>
          <p:nvSpPr>
            <p:cNvPr id="11467" name="Google Shape;11467;p6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5"/>
          <p:cNvGrpSpPr/>
          <p:nvPr/>
        </p:nvGrpSpPr>
        <p:grpSpPr>
          <a:xfrm>
            <a:off x="8054820" y="2240999"/>
            <a:ext cx="264433" cy="353454"/>
            <a:chOff x="8054820" y="2416399"/>
            <a:chExt cx="264433" cy="353454"/>
          </a:xfrm>
        </p:grpSpPr>
        <p:sp>
          <p:nvSpPr>
            <p:cNvPr id="11475" name="Google Shape;11475;p6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65"/>
          <p:cNvGrpSpPr/>
          <p:nvPr/>
        </p:nvGrpSpPr>
        <p:grpSpPr>
          <a:xfrm>
            <a:off x="5356413" y="2237990"/>
            <a:ext cx="271212" cy="361374"/>
            <a:chOff x="5356413" y="2413390"/>
            <a:chExt cx="271212" cy="361374"/>
          </a:xfrm>
        </p:grpSpPr>
        <p:sp>
          <p:nvSpPr>
            <p:cNvPr id="11482" name="Google Shape;11482;p6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5"/>
          <p:cNvGrpSpPr/>
          <p:nvPr/>
        </p:nvGrpSpPr>
        <p:grpSpPr>
          <a:xfrm>
            <a:off x="6255238" y="2236849"/>
            <a:ext cx="271244" cy="360994"/>
            <a:chOff x="6255238" y="2412249"/>
            <a:chExt cx="271244" cy="360994"/>
          </a:xfrm>
        </p:grpSpPr>
        <p:sp>
          <p:nvSpPr>
            <p:cNvPr id="11488" name="Google Shape;11488;p6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5"/>
          <p:cNvGrpSpPr/>
          <p:nvPr/>
        </p:nvGrpSpPr>
        <p:grpSpPr>
          <a:xfrm>
            <a:off x="2185372" y="1782399"/>
            <a:ext cx="366664" cy="366981"/>
            <a:chOff x="2185372" y="1957799"/>
            <a:chExt cx="366664" cy="366981"/>
          </a:xfrm>
        </p:grpSpPr>
        <p:sp>
          <p:nvSpPr>
            <p:cNvPr id="11495" name="Google Shape;11495;p6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65"/>
          <p:cNvGrpSpPr/>
          <p:nvPr/>
        </p:nvGrpSpPr>
        <p:grpSpPr>
          <a:xfrm>
            <a:off x="1737258" y="1812971"/>
            <a:ext cx="370814" cy="307359"/>
            <a:chOff x="1737258" y="1988371"/>
            <a:chExt cx="370814" cy="307359"/>
          </a:xfrm>
        </p:grpSpPr>
        <p:sp>
          <p:nvSpPr>
            <p:cNvPr id="11504" name="Google Shape;11504;p6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65"/>
          <p:cNvGrpSpPr/>
          <p:nvPr/>
        </p:nvGrpSpPr>
        <p:grpSpPr>
          <a:xfrm>
            <a:off x="848983" y="1814111"/>
            <a:ext cx="369294" cy="304350"/>
            <a:chOff x="848983" y="1989511"/>
            <a:chExt cx="369294" cy="304350"/>
          </a:xfrm>
        </p:grpSpPr>
        <p:sp>
          <p:nvSpPr>
            <p:cNvPr id="11509" name="Google Shape;11509;p6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65"/>
          <p:cNvGrpSpPr/>
          <p:nvPr/>
        </p:nvGrpSpPr>
        <p:grpSpPr>
          <a:xfrm>
            <a:off x="3074027" y="1808377"/>
            <a:ext cx="380604" cy="313854"/>
            <a:chOff x="3074027" y="1983777"/>
            <a:chExt cx="380604" cy="313854"/>
          </a:xfrm>
        </p:grpSpPr>
        <p:sp>
          <p:nvSpPr>
            <p:cNvPr id="11515" name="Google Shape;11515;p6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65"/>
          <p:cNvGrpSpPr/>
          <p:nvPr/>
        </p:nvGrpSpPr>
        <p:grpSpPr>
          <a:xfrm>
            <a:off x="3522521" y="1800457"/>
            <a:ext cx="367013" cy="331278"/>
            <a:chOff x="3522521" y="1975857"/>
            <a:chExt cx="367013" cy="331278"/>
          </a:xfrm>
        </p:grpSpPr>
        <p:sp>
          <p:nvSpPr>
            <p:cNvPr id="11521" name="Google Shape;11521;p6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5"/>
          <p:cNvGrpSpPr/>
          <p:nvPr/>
        </p:nvGrpSpPr>
        <p:grpSpPr>
          <a:xfrm>
            <a:off x="2630824" y="1801566"/>
            <a:ext cx="368185" cy="330454"/>
            <a:chOff x="2630824" y="1976966"/>
            <a:chExt cx="368185" cy="330454"/>
          </a:xfrm>
        </p:grpSpPr>
        <p:sp>
          <p:nvSpPr>
            <p:cNvPr id="11529" name="Google Shape;11529;p6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65"/>
          <p:cNvGrpSpPr/>
          <p:nvPr/>
        </p:nvGrpSpPr>
        <p:grpSpPr>
          <a:xfrm>
            <a:off x="1293706" y="1791016"/>
            <a:ext cx="369294" cy="350444"/>
            <a:chOff x="1293706" y="1966416"/>
            <a:chExt cx="369294" cy="350444"/>
          </a:xfrm>
        </p:grpSpPr>
        <p:sp>
          <p:nvSpPr>
            <p:cNvPr id="11538" name="Google Shape;11538;p6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65"/>
          <p:cNvGrpSpPr/>
          <p:nvPr/>
        </p:nvGrpSpPr>
        <p:grpSpPr>
          <a:xfrm>
            <a:off x="3967213" y="1800077"/>
            <a:ext cx="368185" cy="331816"/>
            <a:chOff x="3967213" y="1975477"/>
            <a:chExt cx="368185" cy="331816"/>
          </a:xfrm>
        </p:grpSpPr>
        <p:sp>
          <p:nvSpPr>
            <p:cNvPr id="11547" name="Google Shape;11547;p6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65"/>
          <p:cNvGrpSpPr/>
          <p:nvPr/>
        </p:nvGrpSpPr>
        <p:grpSpPr>
          <a:xfrm>
            <a:off x="8047661" y="1793646"/>
            <a:ext cx="279132" cy="356875"/>
            <a:chOff x="8047661" y="1969046"/>
            <a:chExt cx="279132" cy="356875"/>
          </a:xfrm>
        </p:grpSpPr>
        <p:sp>
          <p:nvSpPr>
            <p:cNvPr id="11551" name="Google Shape;11551;p6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65"/>
          <p:cNvGrpSpPr/>
          <p:nvPr/>
        </p:nvGrpSpPr>
        <p:grpSpPr>
          <a:xfrm>
            <a:off x="7596157" y="1792759"/>
            <a:ext cx="279544" cy="358142"/>
            <a:chOff x="7596157" y="1968159"/>
            <a:chExt cx="279544" cy="358142"/>
          </a:xfrm>
        </p:grpSpPr>
        <p:sp>
          <p:nvSpPr>
            <p:cNvPr id="11556" name="Google Shape;11556;p6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5"/>
          <p:cNvGrpSpPr/>
          <p:nvPr/>
        </p:nvGrpSpPr>
        <p:grpSpPr>
          <a:xfrm>
            <a:off x="7147315" y="1793646"/>
            <a:ext cx="279513" cy="357636"/>
            <a:chOff x="7147315" y="1969046"/>
            <a:chExt cx="279513" cy="357636"/>
          </a:xfrm>
        </p:grpSpPr>
        <p:sp>
          <p:nvSpPr>
            <p:cNvPr id="11563" name="Google Shape;11563;p6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65"/>
          <p:cNvGrpSpPr/>
          <p:nvPr/>
        </p:nvGrpSpPr>
        <p:grpSpPr>
          <a:xfrm>
            <a:off x="6697681" y="1792917"/>
            <a:ext cx="280305" cy="359093"/>
            <a:chOff x="6697681" y="1968317"/>
            <a:chExt cx="280305" cy="359093"/>
          </a:xfrm>
        </p:grpSpPr>
        <p:sp>
          <p:nvSpPr>
            <p:cNvPr id="11571" name="Google Shape;11571;p6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65"/>
          <p:cNvGrpSpPr/>
          <p:nvPr/>
        </p:nvGrpSpPr>
        <p:grpSpPr>
          <a:xfrm>
            <a:off x="6248839" y="1792537"/>
            <a:ext cx="280273" cy="358744"/>
            <a:chOff x="6248839" y="1967937"/>
            <a:chExt cx="280273" cy="358744"/>
          </a:xfrm>
        </p:grpSpPr>
        <p:sp>
          <p:nvSpPr>
            <p:cNvPr id="11579" name="Google Shape;11579;p6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5"/>
          <p:cNvGrpSpPr/>
          <p:nvPr/>
        </p:nvGrpSpPr>
        <p:grpSpPr>
          <a:xfrm>
            <a:off x="5801485" y="1793646"/>
            <a:ext cx="279164" cy="357794"/>
            <a:chOff x="5801485" y="1969046"/>
            <a:chExt cx="279164" cy="357794"/>
          </a:xfrm>
        </p:grpSpPr>
        <p:sp>
          <p:nvSpPr>
            <p:cNvPr id="11586" name="Google Shape;11586;p6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65"/>
          <p:cNvGrpSpPr/>
          <p:nvPr/>
        </p:nvGrpSpPr>
        <p:grpSpPr>
          <a:xfrm>
            <a:off x="5352643" y="1793646"/>
            <a:ext cx="278404" cy="358364"/>
            <a:chOff x="5352643" y="1969046"/>
            <a:chExt cx="278404" cy="358364"/>
          </a:xfrm>
        </p:grpSpPr>
        <p:sp>
          <p:nvSpPr>
            <p:cNvPr id="11600" name="Google Shape;11600;p6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65"/>
          <p:cNvGrpSpPr/>
          <p:nvPr/>
        </p:nvGrpSpPr>
        <p:grpSpPr>
          <a:xfrm>
            <a:off x="4897750" y="1792917"/>
            <a:ext cx="279132" cy="358364"/>
            <a:chOff x="4897750" y="1968317"/>
            <a:chExt cx="279132" cy="358364"/>
          </a:xfrm>
        </p:grpSpPr>
        <p:sp>
          <p:nvSpPr>
            <p:cNvPr id="11605" name="Google Shape;11605;p6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8" name="Google Shape;11618;p6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9" name="Google Shape;11619;p65"/>
          <p:cNvGrpSpPr/>
          <p:nvPr/>
        </p:nvGrpSpPr>
        <p:grpSpPr>
          <a:xfrm>
            <a:off x="1767449" y="1337644"/>
            <a:ext cx="324403" cy="347783"/>
            <a:chOff x="1767449" y="1513044"/>
            <a:chExt cx="324403" cy="347783"/>
          </a:xfrm>
        </p:grpSpPr>
        <p:sp>
          <p:nvSpPr>
            <p:cNvPr id="11620" name="Google Shape;11620;p6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5"/>
          <p:cNvGrpSpPr/>
          <p:nvPr/>
        </p:nvGrpSpPr>
        <p:grpSpPr>
          <a:xfrm>
            <a:off x="4007193" y="1337327"/>
            <a:ext cx="320633" cy="348100"/>
            <a:chOff x="4007193" y="1512727"/>
            <a:chExt cx="320633" cy="348100"/>
          </a:xfrm>
        </p:grpSpPr>
        <p:sp>
          <p:nvSpPr>
            <p:cNvPr id="11630" name="Google Shape;11630;p6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65"/>
          <p:cNvGrpSpPr/>
          <p:nvPr/>
        </p:nvGrpSpPr>
        <p:grpSpPr>
          <a:xfrm>
            <a:off x="3530425" y="1333347"/>
            <a:ext cx="368175" cy="344594"/>
            <a:chOff x="3530425" y="1508747"/>
            <a:chExt cx="368175" cy="344594"/>
          </a:xfrm>
        </p:grpSpPr>
        <p:sp>
          <p:nvSpPr>
            <p:cNvPr id="11636" name="Google Shape;11636;p6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65"/>
          <p:cNvGrpSpPr/>
          <p:nvPr/>
        </p:nvGrpSpPr>
        <p:grpSpPr>
          <a:xfrm>
            <a:off x="3127598" y="1337834"/>
            <a:ext cx="289714" cy="347593"/>
            <a:chOff x="3127598" y="1513234"/>
            <a:chExt cx="289714" cy="347593"/>
          </a:xfrm>
        </p:grpSpPr>
        <p:sp>
          <p:nvSpPr>
            <p:cNvPr id="11641" name="Google Shape;11641;p6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5"/>
          <p:cNvGrpSpPr/>
          <p:nvPr/>
        </p:nvGrpSpPr>
        <p:grpSpPr>
          <a:xfrm>
            <a:off x="2662884" y="1337644"/>
            <a:ext cx="322914" cy="348543"/>
            <a:chOff x="2662884" y="1513044"/>
            <a:chExt cx="322914" cy="348543"/>
          </a:xfrm>
        </p:grpSpPr>
        <p:sp>
          <p:nvSpPr>
            <p:cNvPr id="11647" name="Google Shape;11647;p6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65"/>
          <p:cNvGrpSpPr/>
          <p:nvPr/>
        </p:nvGrpSpPr>
        <p:grpSpPr>
          <a:xfrm>
            <a:off x="2232511" y="1337359"/>
            <a:ext cx="299534" cy="348068"/>
            <a:chOff x="2232511" y="1512759"/>
            <a:chExt cx="299534" cy="348068"/>
          </a:xfrm>
        </p:grpSpPr>
        <p:sp>
          <p:nvSpPr>
            <p:cNvPr id="11658" name="Google Shape;11658;p6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65"/>
          <p:cNvGrpSpPr/>
          <p:nvPr/>
        </p:nvGrpSpPr>
        <p:grpSpPr>
          <a:xfrm>
            <a:off x="1331406" y="1337961"/>
            <a:ext cx="301784" cy="348607"/>
            <a:chOff x="1331406" y="1513361"/>
            <a:chExt cx="301784" cy="348607"/>
          </a:xfrm>
        </p:grpSpPr>
        <p:sp>
          <p:nvSpPr>
            <p:cNvPr id="11670" name="Google Shape;11670;p6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5"/>
          <p:cNvGrpSpPr/>
          <p:nvPr/>
        </p:nvGrpSpPr>
        <p:grpSpPr>
          <a:xfrm>
            <a:off x="7144274" y="1324814"/>
            <a:ext cx="282174" cy="355735"/>
            <a:chOff x="7144274" y="1500214"/>
            <a:chExt cx="282174" cy="355735"/>
          </a:xfrm>
        </p:grpSpPr>
        <p:sp>
          <p:nvSpPr>
            <p:cNvPr id="11675" name="Google Shape;11675;p6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65"/>
          <p:cNvGrpSpPr/>
          <p:nvPr/>
        </p:nvGrpSpPr>
        <p:grpSpPr>
          <a:xfrm>
            <a:off x="6685262" y="1324814"/>
            <a:ext cx="289682" cy="354594"/>
            <a:chOff x="6685262" y="1500214"/>
            <a:chExt cx="289682" cy="354594"/>
          </a:xfrm>
        </p:grpSpPr>
        <p:sp>
          <p:nvSpPr>
            <p:cNvPr id="11682" name="Google Shape;11682;p6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65"/>
          <p:cNvGrpSpPr/>
          <p:nvPr/>
        </p:nvGrpSpPr>
        <p:grpSpPr>
          <a:xfrm>
            <a:off x="6200938" y="1325194"/>
            <a:ext cx="322154" cy="355355"/>
            <a:chOff x="6200938" y="1500594"/>
            <a:chExt cx="322154" cy="355355"/>
          </a:xfrm>
        </p:grpSpPr>
        <p:sp>
          <p:nvSpPr>
            <p:cNvPr id="11687" name="Google Shape;11687;p6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5"/>
          <p:cNvGrpSpPr/>
          <p:nvPr/>
        </p:nvGrpSpPr>
        <p:grpSpPr>
          <a:xfrm>
            <a:off x="5289631" y="1324814"/>
            <a:ext cx="332355" cy="354974"/>
            <a:chOff x="5289631" y="1500214"/>
            <a:chExt cx="332355" cy="354974"/>
          </a:xfrm>
        </p:grpSpPr>
        <p:sp>
          <p:nvSpPr>
            <p:cNvPr id="11693" name="Google Shape;11693;p6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65"/>
          <p:cNvGrpSpPr/>
          <p:nvPr/>
        </p:nvGrpSpPr>
        <p:grpSpPr>
          <a:xfrm>
            <a:off x="5748295" y="1324433"/>
            <a:ext cx="323294" cy="356115"/>
            <a:chOff x="5748295" y="1499833"/>
            <a:chExt cx="323294" cy="356115"/>
          </a:xfrm>
        </p:grpSpPr>
        <p:sp>
          <p:nvSpPr>
            <p:cNvPr id="11700" name="Google Shape;11700;p6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65"/>
          <p:cNvGrpSpPr/>
          <p:nvPr/>
        </p:nvGrpSpPr>
        <p:grpSpPr>
          <a:xfrm>
            <a:off x="8047661" y="1325637"/>
            <a:ext cx="278404" cy="355260"/>
            <a:chOff x="8047661" y="1501037"/>
            <a:chExt cx="278404" cy="355260"/>
          </a:xfrm>
        </p:grpSpPr>
        <p:sp>
          <p:nvSpPr>
            <p:cNvPr id="11708" name="Google Shape;11708;p6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65"/>
          <p:cNvGrpSpPr/>
          <p:nvPr/>
        </p:nvGrpSpPr>
        <p:grpSpPr>
          <a:xfrm>
            <a:off x="4903389" y="1324814"/>
            <a:ext cx="267854" cy="355735"/>
            <a:chOff x="4903389" y="1500214"/>
            <a:chExt cx="267854" cy="355735"/>
          </a:xfrm>
        </p:grpSpPr>
        <p:sp>
          <p:nvSpPr>
            <p:cNvPr id="11713" name="Google Shape;11713;p6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65"/>
          <p:cNvGrpSpPr/>
          <p:nvPr/>
        </p:nvGrpSpPr>
        <p:grpSpPr>
          <a:xfrm>
            <a:off x="7613518" y="1325954"/>
            <a:ext cx="264433" cy="353074"/>
            <a:chOff x="7613518" y="1501354"/>
            <a:chExt cx="264433" cy="353074"/>
          </a:xfrm>
        </p:grpSpPr>
        <p:sp>
          <p:nvSpPr>
            <p:cNvPr id="11719" name="Google Shape;11719;p6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6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726" name="Google Shape;11726;p6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30"/>
        <p:cNvGrpSpPr/>
        <p:nvPr/>
      </p:nvGrpSpPr>
      <p:grpSpPr>
        <a:xfrm>
          <a:off x="0" y="0"/>
          <a:ext cx="0" cy="0"/>
          <a:chOff x="0" y="0"/>
          <a:chExt cx="0" cy="0"/>
        </a:xfrm>
      </p:grpSpPr>
      <p:grpSp>
        <p:nvGrpSpPr>
          <p:cNvPr id="11731" name="Google Shape;11731;p66"/>
          <p:cNvGrpSpPr/>
          <p:nvPr/>
        </p:nvGrpSpPr>
        <p:grpSpPr>
          <a:xfrm>
            <a:off x="1757085" y="1325225"/>
            <a:ext cx="371069" cy="359396"/>
            <a:chOff x="1757085" y="1500675"/>
            <a:chExt cx="371069" cy="359396"/>
          </a:xfrm>
        </p:grpSpPr>
        <p:sp>
          <p:nvSpPr>
            <p:cNvPr id="11732" name="Google Shape;11732;p6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66"/>
          <p:cNvGrpSpPr/>
          <p:nvPr/>
        </p:nvGrpSpPr>
        <p:grpSpPr>
          <a:xfrm>
            <a:off x="2774209" y="1779241"/>
            <a:ext cx="116693" cy="374186"/>
            <a:chOff x="2774209" y="1954691"/>
            <a:chExt cx="116693" cy="374186"/>
          </a:xfrm>
        </p:grpSpPr>
        <p:sp>
          <p:nvSpPr>
            <p:cNvPr id="11762" name="Google Shape;11762;p6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6"/>
          <p:cNvGrpSpPr/>
          <p:nvPr/>
        </p:nvGrpSpPr>
        <p:grpSpPr>
          <a:xfrm>
            <a:off x="4017435" y="1324462"/>
            <a:ext cx="315092" cy="359397"/>
            <a:chOff x="4017435" y="1499912"/>
            <a:chExt cx="315092" cy="359397"/>
          </a:xfrm>
        </p:grpSpPr>
        <p:sp>
          <p:nvSpPr>
            <p:cNvPr id="11765" name="Google Shape;11765;p6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66"/>
          <p:cNvGrpSpPr/>
          <p:nvPr/>
        </p:nvGrpSpPr>
        <p:grpSpPr>
          <a:xfrm>
            <a:off x="3963652" y="1824309"/>
            <a:ext cx="374154" cy="284050"/>
            <a:chOff x="3963652" y="1999759"/>
            <a:chExt cx="374154" cy="284050"/>
          </a:xfrm>
        </p:grpSpPr>
        <p:sp>
          <p:nvSpPr>
            <p:cNvPr id="11768" name="Google Shape;11768;p6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6"/>
          <p:cNvGrpSpPr/>
          <p:nvPr/>
        </p:nvGrpSpPr>
        <p:grpSpPr>
          <a:xfrm>
            <a:off x="1777536" y="1839416"/>
            <a:ext cx="376444" cy="253772"/>
            <a:chOff x="1777536" y="2014866"/>
            <a:chExt cx="376444" cy="253772"/>
          </a:xfrm>
        </p:grpSpPr>
        <p:sp>
          <p:nvSpPr>
            <p:cNvPr id="11772" name="Google Shape;11772;p6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66"/>
          <p:cNvGrpSpPr/>
          <p:nvPr/>
        </p:nvGrpSpPr>
        <p:grpSpPr>
          <a:xfrm>
            <a:off x="1309875" y="1881876"/>
            <a:ext cx="374154" cy="169680"/>
            <a:chOff x="1309875" y="2057326"/>
            <a:chExt cx="374154" cy="169680"/>
          </a:xfrm>
        </p:grpSpPr>
        <p:sp>
          <p:nvSpPr>
            <p:cNvPr id="11778" name="Google Shape;11778;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9" name="Google Shape;11789;p6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0" name="Google Shape;11790;p66"/>
          <p:cNvGrpSpPr/>
          <p:nvPr/>
        </p:nvGrpSpPr>
        <p:grpSpPr>
          <a:xfrm>
            <a:off x="2347450" y="1779114"/>
            <a:ext cx="113639" cy="373168"/>
            <a:chOff x="2347450" y="1954564"/>
            <a:chExt cx="113639" cy="373168"/>
          </a:xfrm>
        </p:grpSpPr>
        <p:sp>
          <p:nvSpPr>
            <p:cNvPr id="11791" name="Google Shape;11791;p6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3" name="Google Shape;11793;p6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4" name="Google Shape;11794;p66"/>
          <p:cNvGrpSpPr/>
          <p:nvPr/>
        </p:nvGrpSpPr>
        <p:grpSpPr>
          <a:xfrm>
            <a:off x="3110102" y="1324430"/>
            <a:ext cx="330613" cy="358379"/>
            <a:chOff x="3110102" y="1499880"/>
            <a:chExt cx="330613" cy="358379"/>
          </a:xfrm>
        </p:grpSpPr>
        <p:sp>
          <p:nvSpPr>
            <p:cNvPr id="11795" name="Google Shape;11795;p6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2" name="Google Shape;11802;p6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3" name="Google Shape;11803;p66"/>
          <p:cNvGrpSpPr/>
          <p:nvPr/>
        </p:nvGrpSpPr>
        <p:grpSpPr>
          <a:xfrm>
            <a:off x="3485575" y="1824309"/>
            <a:ext cx="373772" cy="284050"/>
            <a:chOff x="3531200" y="1999759"/>
            <a:chExt cx="373772" cy="284050"/>
          </a:xfrm>
        </p:grpSpPr>
        <p:sp>
          <p:nvSpPr>
            <p:cNvPr id="11804" name="Google Shape;11804;p6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6"/>
          <p:cNvGrpSpPr/>
          <p:nvPr/>
        </p:nvGrpSpPr>
        <p:grpSpPr>
          <a:xfrm>
            <a:off x="2667058" y="1324843"/>
            <a:ext cx="330231" cy="359015"/>
            <a:chOff x="2667058" y="1500293"/>
            <a:chExt cx="330231" cy="359015"/>
          </a:xfrm>
        </p:grpSpPr>
        <p:sp>
          <p:nvSpPr>
            <p:cNvPr id="11809" name="Google Shape;11809;p6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66"/>
          <p:cNvGrpSpPr/>
          <p:nvPr/>
        </p:nvGrpSpPr>
        <p:grpSpPr>
          <a:xfrm>
            <a:off x="3567553" y="1324462"/>
            <a:ext cx="320022" cy="359778"/>
            <a:chOff x="3567553" y="1499912"/>
            <a:chExt cx="320022" cy="359778"/>
          </a:xfrm>
        </p:grpSpPr>
        <p:sp>
          <p:nvSpPr>
            <p:cNvPr id="11828" name="Google Shape;11828;p6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66"/>
          <p:cNvGrpSpPr/>
          <p:nvPr/>
        </p:nvGrpSpPr>
        <p:grpSpPr>
          <a:xfrm>
            <a:off x="1309875" y="1324462"/>
            <a:ext cx="359015" cy="358633"/>
            <a:chOff x="1309875" y="1499912"/>
            <a:chExt cx="359015" cy="358633"/>
          </a:xfrm>
        </p:grpSpPr>
        <p:sp>
          <p:nvSpPr>
            <p:cNvPr id="11835" name="Google Shape;11835;p6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66"/>
          <p:cNvGrpSpPr/>
          <p:nvPr/>
        </p:nvGrpSpPr>
        <p:grpSpPr>
          <a:xfrm>
            <a:off x="2219466" y="1324843"/>
            <a:ext cx="330613" cy="359015"/>
            <a:chOff x="2219466" y="1500293"/>
            <a:chExt cx="330613" cy="359015"/>
          </a:xfrm>
        </p:grpSpPr>
        <p:sp>
          <p:nvSpPr>
            <p:cNvPr id="11845" name="Google Shape;11845;p6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66"/>
          <p:cNvGrpSpPr/>
          <p:nvPr/>
        </p:nvGrpSpPr>
        <p:grpSpPr>
          <a:xfrm>
            <a:off x="5343544" y="1333908"/>
            <a:ext cx="244676" cy="351095"/>
            <a:chOff x="5343544" y="1509358"/>
            <a:chExt cx="244676" cy="351095"/>
          </a:xfrm>
        </p:grpSpPr>
        <p:sp>
          <p:nvSpPr>
            <p:cNvPr id="11848" name="Google Shape;11848;p6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66"/>
          <p:cNvGrpSpPr/>
          <p:nvPr/>
        </p:nvGrpSpPr>
        <p:grpSpPr>
          <a:xfrm>
            <a:off x="4882340" y="1333908"/>
            <a:ext cx="246171" cy="351095"/>
            <a:chOff x="4882340" y="1509358"/>
            <a:chExt cx="246171" cy="351095"/>
          </a:xfrm>
        </p:grpSpPr>
        <p:sp>
          <p:nvSpPr>
            <p:cNvPr id="11852" name="Google Shape;11852;p6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66"/>
          <p:cNvGrpSpPr/>
          <p:nvPr/>
        </p:nvGrpSpPr>
        <p:grpSpPr>
          <a:xfrm>
            <a:off x="6273204" y="1333558"/>
            <a:ext cx="236343" cy="351445"/>
            <a:chOff x="6273204" y="1509008"/>
            <a:chExt cx="236343" cy="351445"/>
          </a:xfrm>
        </p:grpSpPr>
        <p:sp>
          <p:nvSpPr>
            <p:cNvPr id="11858" name="Google Shape;11858;p6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0" name="Google Shape;11860;p6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1" name="Google Shape;11861;p66"/>
          <p:cNvGrpSpPr/>
          <p:nvPr/>
        </p:nvGrpSpPr>
        <p:grpSpPr>
          <a:xfrm>
            <a:off x="7219530" y="1332794"/>
            <a:ext cx="191625" cy="352209"/>
            <a:chOff x="7219530" y="1508244"/>
            <a:chExt cx="191625" cy="352209"/>
          </a:xfrm>
        </p:grpSpPr>
        <p:sp>
          <p:nvSpPr>
            <p:cNvPr id="11862" name="Google Shape;11862;p6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66"/>
          <p:cNvGrpSpPr/>
          <p:nvPr/>
        </p:nvGrpSpPr>
        <p:grpSpPr>
          <a:xfrm>
            <a:off x="7699309" y="1333176"/>
            <a:ext cx="154922" cy="351827"/>
            <a:chOff x="7699309" y="1508626"/>
            <a:chExt cx="154922" cy="351827"/>
          </a:xfrm>
        </p:grpSpPr>
        <p:sp>
          <p:nvSpPr>
            <p:cNvPr id="11865" name="Google Shape;11865;p6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2" name="Google Shape;11872;p66"/>
          <p:cNvGrpSpPr/>
          <p:nvPr/>
        </p:nvGrpSpPr>
        <p:grpSpPr>
          <a:xfrm>
            <a:off x="8161690" y="1333558"/>
            <a:ext cx="153396" cy="351064"/>
            <a:chOff x="8161690" y="1509008"/>
            <a:chExt cx="153396" cy="351064"/>
          </a:xfrm>
        </p:grpSpPr>
        <p:sp>
          <p:nvSpPr>
            <p:cNvPr id="11873" name="Google Shape;11873;p6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66"/>
          <p:cNvGrpSpPr/>
          <p:nvPr/>
        </p:nvGrpSpPr>
        <p:grpSpPr>
          <a:xfrm>
            <a:off x="6746940" y="1333431"/>
            <a:ext cx="213221" cy="352304"/>
            <a:chOff x="6746940" y="1508881"/>
            <a:chExt cx="213221" cy="352304"/>
          </a:xfrm>
        </p:grpSpPr>
        <p:sp>
          <p:nvSpPr>
            <p:cNvPr id="11878" name="Google Shape;11878;p6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6"/>
          <p:cNvGrpSpPr/>
          <p:nvPr/>
        </p:nvGrpSpPr>
        <p:grpSpPr>
          <a:xfrm>
            <a:off x="5770336" y="1832165"/>
            <a:ext cx="350682" cy="292097"/>
            <a:chOff x="5770336" y="2007615"/>
            <a:chExt cx="350682" cy="292097"/>
          </a:xfrm>
        </p:grpSpPr>
        <p:sp>
          <p:nvSpPr>
            <p:cNvPr id="11883" name="Google Shape;11883;p6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66"/>
          <p:cNvGrpSpPr/>
          <p:nvPr/>
        </p:nvGrpSpPr>
        <p:grpSpPr>
          <a:xfrm>
            <a:off x="5326878" y="1804908"/>
            <a:ext cx="350332" cy="346229"/>
            <a:chOff x="5326878" y="1980358"/>
            <a:chExt cx="350332" cy="346229"/>
          </a:xfrm>
        </p:grpSpPr>
        <p:sp>
          <p:nvSpPr>
            <p:cNvPr id="11888" name="Google Shape;11888;p6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2" name="Google Shape;11892;p6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3" name="Google Shape;11893;p66"/>
          <p:cNvGrpSpPr/>
          <p:nvPr/>
        </p:nvGrpSpPr>
        <p:grpSpPr>
          <a:xfrm>
            <a:off x="4883835" y="1817121"/>
            <a:ext cx="350300" cy="323043"/>
            <a:chOff x="4883835" y="1992571"/>
            <a:chExt cx="350300" cy="323043"/>
          </a:xfrm>
        </p:grpSpPr>
        <p:sp>
          <p:nvSpPr>
            <p:cNvPr id="11894" name="Google Shape;11894;p6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66"/>
          <p:cNvGrpSpPr/>
          <p:nvPr/>
        </p:nvGrpSpPr>
        <p:grpSpPr>
          <a:xfrm>
            <a:off x="7548967" y="1803477"/>
            <a:ext cx="333285" cy="349950"/>
            <a:chOff x="7548967" y="1978927"/>
            <a:chExt cx="333285" cy="349950"/>
          </a:xfrm>
        </p:grpSpPr>
        <p:sp>
          <p:nvSpPr>
            <p:cNvPr id="11901" name="Google Shape;11901;p6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66"/>
          <p:cNvGrpSpPr/>
          <p:nvPr/>
        </p:nvGrpSpPr>
        <p:grpSpPr>
          <a:xfrm>
            <a:off x="6214142" y="1803477"/>
            <a:ext cx="346515" cy="350300"/>
            <a:chOff x="6214142" y="1978927"/>
            <a:chExt cx="346515" cy="350300"/>
          </a:xfrm>
        </p:grpSpPr>
        <p:sp>
          <p:nvSpPr>
            <p:cNvPr id="11909" name="Google Shape;11909;p6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66"/>
          <p:cNvGrpSpPr/>
          <p:nvPr/>
        </p:nvGrpSpPr>
        <p:grpSpPr>
          <a:xfrm>
            <a:off x="7105923" y="1803095"/>
            <a:ext cx="333285" cy="350682"/>
            <a:chOff x="7105923" y="1978545"/>
            <a:chExt cx="333285" cy="350682"/>
          </a:xfrm>
        </p:grpSpPr>
        <p:sp>
          <p:nvSpPr>
            <p:cNvPr id="11912" name="Google Shape;11912;p6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9" name="Google Shape;11919;p6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1" name="Google Shape;11921;p66"/>
          <p:cNvGrpSpPr/>
          <p:nvPr/>
        </p:nvGrpSpPr>
        <p:grpSpPr>
          <a:xfrm>
            <a:off x="3616406" y="2246902"/>
            <a:ext cx="203393" cy="351827"/>
            <a:chOff x="3616406" y="2422352"/>
            <a:chExt cx="203393" cy="351827"/>
          </a:xfrm>
        </p:grpSpPr>
        <p:sp>
          <p:nvSpPr>
            <p:cNvPr id="11922" name="Google Shape;11922;p6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66"/>
          <p:cNvGrpSpPr/>
          <p:nvPr/>
        </p:nvGrpSpPr>
        <p:grpSpPr>
          <a:xfrm>
            <a:off x="878187" y="2246520"/>
            <a:ext cx="272696" cy="351827"/>
            <a:chOff x="913012" y="2421970"/>
            <a:chExt cx="272696" cy="351827"/>
          </a:xfrm>
        </p:grpSpPr>
        <p:sp>
          <p:nvSpPr>
            <p:cNvPr id="11925" name="Google Shape;11925;p6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66"/>
          <p:cNvGrpSpPr/>
          <p:nvPr/>
        </p:nvGrpSpPr>
        <p:grpSpPr>
          <a:xfrm>
            <a:off x="2274743" y="2246902"/>
            <a:ext cx="255649" cy="351445"/>
            <a:chOff x="2274743" y="2422352"/>
            <a:chExt cx="255649" cy="351445"/>
          </a:xfrm>
        </p:grpSpPr>
        <p:sp>
          <p:nvSpPr>
            <p:cNvPr id="11930" name="Google Shape;11930;p6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66"/>
          <p:cNvGrpSpPr/>
          <p:nvPr/>
        </p:nvGrpSpPr>
        <p:grpSpPr>
          <a:xfrm>
            <a:off x="2708723" y="2245789"/>
            <a:ext cx="246552" cy="352558"/>
            <a:chOff x="2708723" y="2421239"/>
            <a:chExt cx="246552" cy="352558"/>
          </a:xfrm>
        </p:grpSpPr>
        <p:sp>
          <p:nvSpPr>
            <p:cNvPr id="11934" name="Google Shape;11934;p6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66"/>
          <p:cNvGrpSpPr/>
          <p:nvPr/>
        </p:nvGrpSpPr>
        <p:grpSpPr>
          <a:xfrm>
            <a:off x="1835485" y="2246902"/>
            <a:ext cx="259433" cy="350714"/>
            <a:chOff x="1835485" y="2422352"/>
            <a:chExt cx="259433" cy="350714"/>
          </a:xfrm>
        </p:grpSpPr>
        <p:sp>
          <p:nvSpPr>
            <p:cNvPr id="11937" name="Google Shape;11937;p6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66"/>
          <p:cNvGrpSpPr/>
          <p:nvPr/>
        </p:nvGrpSpPr>
        <p:grpSpPr>
          <a:xfrm>
            <a:off x="3150240" y="2246902"/>
            <a:ext cx="212489" cy="351445"/>
            <a:chOff x="3150240" y="2422352"/>
            <a:chExt cx="212489" cy="351445"/>
          </a:xfrm>
        </p:grpSpPr>
        <p:sp>
          <p:nvSpPr>
            <p:cNvPr id="11945" name="Google Shape;11945;p6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66"/>
          <p:cNvGrpSpPr/>
          <p:nvPr/>
        </p:nvGrpSpPr>
        <p:grpSpPr>
          <a:xfrm>
            <a:off x="1367060" y="2246679"/>
            <a:ext cx="269261" cy="352050"/>
            <a:chOff x="1367060" y="2422129"/>
            <a:chExt cx="269261" cy="352050"/>
          </a:xfrm>
        </p:grpSpPr>
        <p:sp>
          <p:nvSpPr>
            <p:cNvPr id="11948" name="Google Shape;11948;p6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2" name="Google Shape;11962;p6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3" name="Google Shape;11963;p66"/>
          <p:cNvGrpSpPr/>
          <p:nvPr/>
        </p:nvGrpSpPr>
        <p:grpSpPr>
          <a:xfrm>
            <a:off x="4882690" y="2249955"/>
            <a:ext cx="274573" cy="350682"/>
            <a:chOff x="4882690" y="2425405"/>
            <a:chExt cx="274573" cy="350682"/>
          </a:xfrm>
        </p:grpSpPr>
        <p:sp>
          <p:nvSpPr>
            <p:cNvPr id="11964" name="Google Shape;11964;p6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6"/>
          <p:cNvGrpSpPr/>
          <p:nvPr/>
        </p:nvGrpSpPr>
        <p:grpSpPr>
          <a:xfrm>
            <a:off x="6627639" y="2268434"/>
            <a:ext cx="355993" cy="313247"/>
            <a:chOff x="6627639" y="2443884"/>
            <a:chExt cx="355993" cy="313247"/>
          </a:xfrm>
        </p:grpSpPr>
        <p:sp>
          <p:nvSpPr>
            <p:cNvPr id="11967" name="Google Shape;11967;p6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66"/>
          <p:cNvGrpSpPr/>
          <p:nvPr/>
        </p:nvGrpSpPr>
        <p:grpSpPr>
          <a:xfrm>
            <a:off x="6183451" y="2286690"/>
            <a:ext cx="351445" cy="277976"/>
            <a:chOff x="6183451" y="2462140"/>
            <a:chExt cx="351445" cy="277976"/>
          </a:xfrm>
        </p:grpSpPr>
        <p:sp>
          <p:nvSpPr>
            <p:cNvPr id="11971" name="Google Shape;11971;p6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66"/>
          <p:cNvGrpSpPr/>
          <p:nvPr/>
        </p:nvGrpSpPr>
        <p:grpSpPr>
          <a:xfrm>
            <a:off x="5735477" y="2254408"/>
            <a:ext cx="353354" cy="341299"/>
            <a:chOff x="5735477" y="2429858"/>
            <a:chExt cx="353354" cy="341299"/>
          </a:xfrm>
        </p:grpSpPr>
        <p:sp>
          <p:nvSpPr>
            <p:cNvPr id="11979" name="Google Shape;11979;p6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66"/>
          <p:cNvGrpSpPr/>
          <p:nvPr/>
        </p:nvGrpSpPr>
        <p:grpSpPr>
          <a:xfrm>
            <a:off x="5243735" y="2271523"/>
            <a:ext cx="405255" cy="275499"/>
            <a:chOff x="5283337" y="2478774"/>
            <a:chExt cx="358633" cy="243913"/>
          </a:xfrm>
        </p:grpSpPr>
        <p:sp>
          <p:nvSpPr>
            <p:cNvPr id="11986" name="Google Shape;11986;p6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66"/>
          <p:cNvGrpSpPr/>
          <p:nvPr/>
        </p:nvGrpSpPr>
        <p:grpSpPr>
          <a:xfrm>
            <a:off x="7964753" y="2295373"/>
            <a:ext cx="362068" cy="258670"/>
            <a:chOff x="7964753" y="2470823"/>
            <a:chExt cx="362068" cy="258670"/>
          </a:xfrm>
        </p:grpSpPr>
        <p:sp>
          <p:nvSpPr>
            <p:cNvPr id="12004" name="Google Shape;12004;p6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66"/>
          <p:cNvGrpSpPr/>
          <p:nvPr/>
        </p:nvGrpSpPr>
        <p:grpSpPr>
          <a:xfrm>
            <a:off x="7524349" y="2280997"/>
            <a:ext cx="350332" cy="288948"/>
            <a:chOff x="7524349" y="2456447"/>
            <a:chExt cx="350332" cy="288948"/>
          </a:xfrm>
        </p:grpSpPr>
        <p:sp>
          <p:nvSpPr>
            <p:cNvPr id="12014" name="Google Shape;12014;p6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6"/>
          <p:cNvGrpSpPr/>
          <p:nvPr/>
        </p:nvGrpSpPr>
        <p:grpSpPr>
          <a:xfrm>
            <a:off x="3972749" y="2718761"/>
            <a:ext cx="355230" cy="356725"/>
            <a:chOff x="3972749" y="2894211"/>
            <a:chExt cx="355230" cy="356725"/>
          </a:xfrm>
        </p:grpSpPr>
        <p:sp>
          <p:nvSpPr>
            <p:cNvPr id="12020" name="Google Shape;12020;p6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66"/>
          <p:cNvGrpSpPr/>
          <p:nvPr/>
        </p:nvGrpSpPr>
        <p:grpSpPr>
          <a:xfrm>
            <a:off x="3527797" y="2743346"/>
            <a:ext cx="355993" cy="307904"/>
            <a:chOff x="3527797" y="2918796"/>
            <a:chExt cx="355993" cy="307904"/>
          </a:xfrm>
        </p:grpSpPr>
        <p:sp>
          <p:nvSpPr>
            <p:cNvPr id="12026" name="Google Shape;12026;p6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66"/>
          <p:cNvGrpSpPr/>
          <p:nvPr/>
        </p:nvGrpSpPr>
        <p:grpSpPr>
          <a:xfrm>
            <a:off x="3082845" y="2745509"/>
            <a:ext cx="356375" cy="302338"/>
            <a:chOff x="3082845" y="2920959"/>
            <a:chExt cx="356375" cy="302338"/>
          </a:xfrm>
        </p:grpSpPr>
        <p:sp>
          <p:nvSpPr>
            <p:cNvPr id="12037" name="Google Shape;12037;p6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66"/>
          <p:cNvGrpSpPr/>
          <p:nvPr/>
        </p:nvGrpSpPr>
        <p:grpSpPr>
          <a:xfrm>
            <a:off x="2639038" y="2719492"/>
            <a:ext cx="355612" cy="355612"/>
            <a:chOff x="2639038" y="2894942"/>
            <a:chExt cx="355612" cy="355612"/>
          </a:xfrm>
        </p:grpSpPr>
        <p:sp>
          <p:nvSpPr>
            <p:cNvPr id="12040" name="Google Shape;12040;p6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66"/>
          <p:cNvGrpSpPr/>
          <p:nvPr/>
        </p:nvGrpSpPr>
        <p:grpSpPr>
          <a:xfrm>
            <a:off x="2194468" y="2763415"/>
            <a:ext cx="355993" cy="267766"/>
            <a:chOff x="2194468" y="2938865"/>
            <a:chExt cx="355993" cy="267766"/>
          </a:xfrm>
        </p:grpSpPr>
        <p:sp>
          <p:nvSpPr>
            <p:cNvPr id="12043" name="Google Shape;12043;p6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6"/>
          <p:cNvGrpSpPr/>
          <p:nvPr/>
        </p:nvGrpSpPr>
        <p:grpSpPr>
          <a:xfrm>
            <a:off x="1749897" y="2719111"/>
            <a:ext cx="355993" cy="355612"/>
            <a:chOff x="1749897" y="2894561"/>
            <a:chExt cx="355993" cy="355612"/>
          </a:xfrm>
        </p:grpSpPr>
        <p:sp>
          <p:nvSpPr>
            <p:cNvPr id="12064" name="Google Shape;12064;p6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6"/>
          <p:cNvGrpSpPr/>
          <p:nvPr/>
        </p:nvGrpSpPr>
        <p:grpSpPr>
          <a:xfrm>
            <a:off x="1305327" y="2718761"/>
            <a:ext cx="357520" cy="357488"/>
            <a:chOff x="1305327" y="2894211"/>
            <a:chExt cx="357520" cy="357488"/>
          </a:xfrm>
        </p:grpSpPr>
        <p:sp>
          <p:nvSpPr>
            <p:cNvPr id="12076" name="Google Shape;12076;p6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66"/>
          <p:cNvGrpSpPr/>
          <p:nvPr/>
        </p:nvGrpSpPr>
        <p:grpSpPr>
          <a:xfrm>
            <a:off x="853950" y="2719270"/>
            <a:ext cx="364104" cy="353290"/>
            <a:chOff x="853950" y="2894720"/>
            <a:chExt cx="364104" cy="353290"/>
          </a:xfrm>
        </p:grpSpPr>
        <p:sp>
          <p:nvSpPr>
            <p:cNvPr id="12082" name="Google Shape;12082;p6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66"/>
          <p:cNvGrpSpPr/>
          <p:nvPr/>
        </p:nvGrpSpPr>
        <p:grpSpPr>
          <a:xfrm>
            <a:off x="7066548" y="2737144"/>
            <a:ext cx="352209" cy="334938"/>
            <a:chOff x="7066548" y="2912594"/>
            <a:chExt cx="352209" cy="334938"/>
          </a:xfrm>
        </p:grpSpPr>
        <p:sp>
          <p:nvSpPr>
            <p:cNvPr id="12090" name="Google Shape;12090;p6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6" name="Google Shape;12096;p6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8" name="Google Shape;12098;p66"/>
          <p:cNvGrpSpPr/>
          <p:nvPr/>
        </p:nvGrpSpPr>
        <p:grpSpPr>
          <a:xfrm>
            <a:off x="7541397" y="2729352"/>
            <a:ext cx="318495" cy="352209"/>
            <a:chOff x="7541397" y="2904802"/>
            <a:chExt cx="318495" cy="352209"/>
          </a:xfrm>
        </p:grpSpPr>
        <p:sp>
          <p:nvSpPr>
            <p:cNvPr id="12099" name="Google Shape;12099;p6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66"/>
          <p:cNvGrpSpPr/>
          <p:nvPr/>
        </p:nvGrpSpPr>
        <p:grpSpPr>
          <a:xfrm>
            <a:off x="8003015" y="2728589"/>
            <a:ext cx="306759" cy="351445"/>
            <a:chOff x="8003015" y="2904039"/>
            <a:chExt cx="306759" cy="351445"/>
          </a:xfrm>
        </p:grpSpPr>
        <p:sp>
          <p:nvSpPr>
            <p:cNvPr id="12102" name="Google Shape;12102;p6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66"/>
          <p:cNvGrpSpPr/>
          <p:nvPr/>
        </p:nvGrpSpPr>
        <p:grpSpPr>
          <a:xfrm>
            <a:off x="5687770" y="2710046"/>
            <a:ext cx="369638" cy="369606"/>
            <a:chOff x="5687770" y="2885496"/>
            <a:chExt cx="369638" cy="369606"/>
          </a:xfrm>
        </p:grpSpPr>
        <p:sp>
          <p:nvSpPr>
            <p:cNvPr id="12109" name="Google Shape;12109;p6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66"/>
          <p:cNvGrpSpPr/>
          <p:nvPr/>
        </p:nvGrpSpPr>
        <p:grpSpPr>
          <a:xfrm>
            <a:off x="4881958" y="2729352"/>
            <a:ext cx="156417" cy="349537"/>
            <a:chOff x="4881958" y="2904802"/>
            <a:chExt cx="156417" cy="349537"/>
          </a:xfrm>
        </p:grpSpPr>
        <p:sp>
          <p:nvSpPr>
            <p:cNvPr id="12120" name="Google Shape;12120;p6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66"/>
          <p:cNvGrpSpPr/>
          <p:nvPr/>
        </p:nvGrpSpPr>
        <p:grpSpPr>
          <a:xfrm>
            <a:off x="5230318" y="2711064"/>
            <a:ext cx="371133" cy="367443"/>
            <a:chOff x="5230318" y="2886514"/>
            <a:chExt cx="371133" cy="367443"/>
          </a:xfrm>
        </p:grpSpPr>
        <p:sp>
          <p:nvSpPr>
            <p:cNvPr id="12128" name="Google Shape;12128;p6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66"/>
          <p:cNvGrpSpPr/>
          <p:nvPr/>
        </p:nvGrpSpPr>
        <p:grpSpPr>
          <a:xfrm>
            <a:off x="5748358" y="3259128"/>
            <a:ext cx="352590" cy="182561"/>
            <a:chOff x="5748358" y="3434578"/>
            <a:chExt cx="352590" cy="182561"/>
          </a:xfrm>
        </p:grpSpPr>
        <p:sp>
          <p:nvSpPr>
            <p:cNvPr id="12138" name="Google Shape;12138;p6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66"/>
          <p:cNvGrpSpPr/>
          <p:nvPr/>
        </p:nvGrpSpPr>
        <p:grpSpPr>
          <a:xfrm>
            <a:off x="862283" y="4099321"/>
            <a:ext cx="341204" cy="359301"/>
            <a:chOff x="862283" y="4274771"/>
            <a:chExt cx="341204" cy="359301"/>
          </a:xfrm>
        </p:grpSpPr>
        <p:sp>
          <p:nvSpPr>
            <p:cNvPr id="12145" name="Google Shape;12145;p6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66"/>
          <p:cNvGrpSpPr/>
          <p:nvPr/>
        </p:nvGrpSpPr>
        <p:grpSpPr>
          <a:xfrm>
            <a:off x="1396957" y="4111915"/>
            <a:ext cx="301861" cy="332871"/>
            <a:chOff x="1396957" y="4287365"/>
            <a:chExt cx="301861" cy="332871"/>
          </a:xfrm>
        </p:grpSpPr>
        <p:sp>
          <p:nvSpPr>
            <p:cNvPr id="12149" name="Google Shape;12149;p6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66"/>
          <p:cNvGrpSpPr/>
          <p:nvPr/>
        </p:nvGrpSpPr>
        <p:grpSpPr>
          <a:xfrm>
            <a:off x="1865381" y="4102056"/>
            <a:ext cx="396131" cy="355612"/>
            <a:chOff x="1865381" y="4277506"/>
            <a:chExt cx="396131" cy="355612"/>
          </a:xfrm>
        </p:grpSpPr>
        <p:sp>
          <p:nvSpPr>
            <p:cNvPr id="12165" name="Google Shape;12165;p6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66"/>
          <p:cNvGrpSpPr/>
          <p:nvPr/>
        </p:nvGrpSpPr>
        <p:grpSpPr>
          <a:xfrm>
            <a:off x="2411823" y="4128549"/>
            <a:ext cx="334398" cy="299953"/>
            <a:chOff x="2411823" y="4303999"/>
            <a:chExt cx="334398" cy="299953"/>
          </a:xfrm>
        </p:grpSpPr>
        <p:sp>
          <p:nvSpPr>
            <p:cNvPr id="12172" name="Google Shape;12172;p6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66"/>
          <p:cNvGrpSpPr/>
          <p:nvPr/>
        </p:nvGrpSpPr>
        <p:grpSpPr>
          <a:xfrm>
            <a:off x="2903337" y="4103582"/>
            <a:ext cx="382519" cy="350682"/>
            <a:chOff x="2903337" y="4279032"/>
            <a:chExt cx="382519" cy="350682"/>
          </a:xfrm>
        </p:grpSpPr>
        <p:sp>
          <p:nvSpPr>
            <p:cNvPr id="12180" name="Google Shape;12180;p6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66"/>
          <p:cNvGrpSpPr/>
          <p:nvPr/>
        </p:nvGrpSpPr>
        <p:grpSpPr>
          <a:xfrm>
            <a:off x="3933342" y="4140317"/>
            <a:ext cx="383632" cy="276449"/>
            <a:chOff x="3933342" y="4315767"/>
            <a:chExt cx="383632" cy="276449"/>
          </a:xfrm>
        </p:grpSpPr>
        <p:sp>
          <p:nvSpPr>
            <p:cNvPr id="12196" name="Google Shape;12196;p6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66"/>
          <p:cNvGrpSpPr/>
          <p:nvPr/>
        </p:nvGrpSpPr>
        <p:grpSpPr>
          <a:xfrm>
            <a:off x="3441065" y="4127055"/>
            <a:ext cx="337069" cy="302593"/>
            <a:chOff x="3441065" y="4302505"/>
            <a:chExt cx="337069" cy="302593"/>
          </a:xfrm>
        </p:grpSpPr>
        <p:sp>
          <p:nvSpPr>
            <p:cNvPr id="12203" name="Google Shape;12203;p6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66"/>
          <p:cNvGrpSpPr/>
          <p:nvPr/>
        </p:nvGrpSpPr>
        <p:grpSpPr>
          <a:xfrm>
            <a:off x="3532345" y="3187185"/>
            <a:ext cx="339328" cy="336274"/>
            <a:chOff x="3532345" y="3362635"/>
            <a:chExt cx="339328" cy="336274"/>
          </a:xfrm>
        </p:grpSpPr>
        <p:sp>
          <p:nvSpPr>
            <p:cNvPr id="12217" name="Google Shape;12217;p6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6"/>
          <p:cNvGrpSpPr/>
          <p:nvPr/>
        </p:nvGrpSpPr>
        <p:grpSpPr>
          <a:xfrm>
            <a:off x="1883955" y="3633250"/>
            <a:ext cx="162873" cy="351445"/>
            <a:chOff x="1883955" y="3808700"/>
            <a:chExt cx="162873" cy="351445"/>
          </a:xfrm>
        </p:grpSpPr>
        <p:sp>
          <p:nvSpPr>
            <p:cNvPr id="12224" name="Google Shape;12224;p6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66"/>
          <p:cNvGrpSpPr/>
          <p:nvPr/>
        </p:nvGrpSpPr>
        <p:grpSpPr>
          <a:xfrm>
            <a:off x="939156" y="3633759"/>
            <a:ext cx="192007" cy="351318"/>
            <a:chOff x="939156" y="3809209"/>
            <a:chExt cx="192007" cy="351318"/>
          </a:xfrm>
        </p:grpSpPr>
        <p:sp>
          <p:nvSpPr>
            <p:cNvPr id="12227" name="Google Shape;12227;p6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66"/>
          <p:cNvGrpSpPr/>
          <p:nvPr/>
        </p:nvGrpSpPr>
        <p:grpSpPr>
          <a:xfrm>
            <a:off x="2306167" y="3634395"/>
            <a:ext cx="193915" cy="349155"/>
            <a:chOff x="2306167" y="3809845"/>
            <a:chExt cx="193915" cy="349155"/>
          </a:xfrm>
        </p:grpSpPr>
        <p:sp>
          <p:nvSpPr>
            <p:cNvPr id="12230" name="Google Shape;12230;p6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6"/>
          <p:cNvGrpSpPr/>
          <p:nvPr/>
        </p:nvGrpSpPr>
        <p:grpSpPr>
          <a:xfrm>
            <a:off x="1323901" y="3631723"/>
            <a:ext cx="356343" cy="356757"/>
            <a:chOff x="1323901" y="3807173"/>
            <a:chExt cx="356343" cy="356757"/>
          </a:xfrm>
        </p:grpSpPr>
        <p:sp>
          <p:nvSpPr>
            <p:cNvPr id="12238" name="Google Shape;12238;p6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2" name="Google Shape;12262;p6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3" name="Google Shape;12263;p66"/>
          <p:cNvGrpSpPr/>
          <p:nvPr/>
        </p:nvGrpSpPr>
        <p:grpSpPr>
          <a:xfrm>
            <a:off x="859262" y="3178470"/>
            <a:ext cx="306759" cy="351445"/>
            <a:chOff x="859262" y="3353920"/>
            <a:chExt cx="306759" cy="351445"/>
          </a:xfrm>
        </p:grpSpPr>
        <p:sp>
          <p:nvSpPr>
            <p:cNvPr id="12264" name="Google Shape;12264;p6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9" name="Google Shape;12269;p6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0" name="Google Shape;12270;p66"/>
          <p:cNvGrpSpPr/>
          <p:nvPr/>
        </p:nvGrpSpPr>
        <p:grpSpPr>
          <a:xfrm>
            <a:off x="3967437" y="3661652"/>
            <a:ext cx="364708" cy="295405"/>
            <a:chOff x="3967437" y="3837102"/>
            <a:chExt cx="364708" cy="295405"/>
          </a:xfrm>
        </p:grpSpPr>
        <p:sp>
          <p:nvSpPr>
            <p:cNvPr id="12271" name="Google Shape;12271;p6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6" name="Google Shape;12276;p6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9" name="Google Shape;12279;p66"/>
          <p:cNvGrpSpPr/>
          <p:nvPr/>
        </p:nvGrpSpPr>
        <p:grpSpPr>
          <a:xfrm>
            <a:off x="5811827" y="3631001"/>
            <a:ext cx="283743" cy="308444"/>
            <a:chOff x="5964227" y="3858701"/>
            <a:chExt cx="283743" cy="308444"/>
          </a:xfrm>
        </p:grpSpPr>
        <p:sp>
          <p:nvSpPr>
            <p:cNvPr id="12280" name="Google Shape;12280;p6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66"/>
          <p:cNvGrpSpPr/>
          <p:nvPr/>
        </p:nvGrpSpPr>
        <p:grpSpPr>
          <a:xfrm>
            <a:off x="6243508" y="3697623"/>
            <a:ext cx="320372" cy="213602"/>
            <a:chOff x="6395908" y="3873073"/>
            <a:chExt cx="320372" cy="213602"/>
          </a:xfrm>
        </p:grpSpPr>
        <p:sp>
          <p:nvSpPr>
            <p:cNvPr id="12285" name="Google Shape;12285;p6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66"/>
          <p:cNvGrpSpPr/>
          <p:nvPr/>
        </p:nvGrpSpPr>
        <p:grpSpPr>
          <a:xfrm>
            <a:off x="7262890" y="3627366"/>
            <a:ext cx="357138" cy="352018"/>
            <a:chOff x="7415290" y="3802816"/>
            <a:chExt cx="357138" cy="352018"/>
          </a:xfrm>
        </p:grpSpPr>
        <p:sp>
          <p:nvSpPr>
            <p:cNvPr id="12296" name="Google Shape;12296;p6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6"/>
          <p:cNvGrpSpPr/>
          <p:nvPr/>
        </p:nvGrpSpPr>
        <p:grpSpPr>
          <a:xfrm>
            <a:off x="6737312" y="3657963"/>
            <a:ext cx="355230" cy="293401"/>
            <a:chOff x="6889712" y="3833413"/>
            <a:chExt cx="355230" cy="293401"/>
          </a:xfrm>
        </p:grpSpPr>
        <p:sp>
          <p:nvSpPr>
            <p:cNvPr id="12305" name="Google Shape;12305;p6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66"/>
          <p:cNvGrpSpPr/>
          <p:nvPr/>
        </p:nvGrpSpPr>
        <p:grpSpPr>
          <a:xfrm>
            <a:off x="7707152" y="3660420"/>
            <a:ext cx="282318" cy="337168"/>
            <a:chOff x="1635875" y="237775"/>
            <a:chExt cx="4370250" cy="5219325"/>
          </a:xfrm>
        </p:grpSpPr>
        <p:sp>
          <p:nvSpPr>
            <p:cNvPr id="12311" name="Google Shape;12311;p6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66"/>
          <p:cNvGrpSpPr/>
          <p:nvPr/>
        </p:nvGrpSpPr>
        <p:grpSpPr>
          <a:xfrm>
            <a:off x="3103963" y="3185690"/>
            <a:ext cx="297886" cy="337578"/>
            <a:chOff x="3103963" y="3361140"/>
            <a:chExt cx="297886" cy="337578"/>
          </a:xfrm>
        </p:grpSpPr>
        <p:sp>
          <p:nvSpPr>
            <p:cNvPr id="12314" name="Google Shape;12314;p6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66"/>
          <p:cNvGrpSpPr/>
          <p:nvPr/>
        </p:nvGrpSpPr>
        <p:grpSpPr>
          <a:xfrm>
            <a:off x="2667821" y="3185658"/>
            <a:ext cx="273046" cy="337801"/>
            <a:chOff x="2667821" y="3361108"/>
            <a:chExt cx="273046" cy="337801"/>
          </a:xfrm>
        </p:grpSpPr>
        <p:sp>
          <p:nvSpPr>
            <p:cNvPr id="12339" name="Google Shape;12339;p6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6"/>
          <p:cNvGrpSpPr/>
          <p:nvPr/>
        </p:nvGrpSpPr>
        <p:grpSpPr>
          <a:xfrm>
            <a:off x="2212469" y="3184863"/>
            <a:ext cx="282715" cy="338660"/>
            <a:chOff x="2212469" y="3360313"/>
            <a:chExt cx="282715" cy="338660"/>
          </a:xfrm>
        </p:grpSpPr>
        <p:sp>
          <p:nvSpPr>
            <p:cNvPr id="12359" name="Google Shape;12359;p6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6"/>
          <p:cNvGrpSpPr/>
          <p:nvPr/>
        </p:nvGrpSpPr>
        <p:grpSpPr>
          <a:xfrm>
            <a:off x="1768821" y="3185658"/>
            <a:ext cx="278739" cy="339073"/>
            <a:chOff x="1768821" y="3361108"/>
            <a:chExt cx="278739" cy="339073"/>
          </a:xfrm>
        </p:grpSpPr>
        <p:sp>
          <p:nvSpPr>
            <p:cNvPr id="12363" name="Google Shape;12363;p6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66"/>
          <p:cNvGrpSpPr/>
          <p:nvPr/>
        </p:nvGrpSpPr>
        <p:grpSpPr>
          <a:xfrm>
            <a:off x="5337883" y="3161423"/>
            <a:ext cx="307141" cy="376826"/>
            <a:chOff x="5337883" y="3336873"/>
            <a:chExt cx="307141" cy="376826"/>
          </a:xfrm>
        </p:grpSpPr>
        <p:sp>
          <p:nvSpPr>
            <p:cNvPr id="12375" name="Google Shape;12375;p6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66"/>
          <p:cNvGrpSpPr/>
          <p:nvPr/>
        </p:nvGrpSpPr>
        <p:grpSpPr>
          <a:xfrm>
            <a:off x="4883835" y="3161805"/>
            <a:ext cx="323425" cy="377557"/>
            <a:chOff x="4883835" y="3337255"/>
            <a:chExt cx="323425" cy="377557"/>
          </a:xfrm>
        </p:grpSpPr>
        <p:sp>
          <p:nvSpPr>
            <p:cNvPr id="12378" name="Google Shape;12378;p6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66"/>
          <p:cNvGrpSpPr/>
          <p:nvPr/>
        </p:nvGrpSpPr>
        <p:grpSpPr>
          <a:xfrm>
            <a:off x="6193310" y="3231839"/>
            <a:ext cx="352590" cy="237488"/>
            <a:chOff x="6193310" y="3407289"/>
            <a:chExt cx="352590" cy="237488"/>
          </a:xfrm>
        </p:grpSpPr>
        <p:sp>
          <p:nvSpPr>
            <p:cNvPr id="12382" name="Google Shape;12382;p6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6"/>
          <p:cNvGrpSpPr/>
          <p:nvPr/>
        </p:nvGrpSpPr>
        <p:grpSpPr>
          <a:xfrm>
            <a:off x="6637117" y="3222393"/>
            <a:ext cx="353735" cy="254504"/>
            <a:chOff x="6637117" y="3397843"/>
            <a:chExt cx="353735" cy="254504"/>
          </a:xfrm>
        </p:grpSpPr>
        <p:sp>
          <p:nvSpPr>
            <p:cNvPr id="12388" name="Google Shape;12388;p6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4" name="Google Shape;12394;p66"/>
          <p:cNvGrpSpPr/>
          <p:nvPr/>
        </p:nvGrpSpPr>
        <p:grpSpPr>
          <a:xfrm>
            <a:off x="7075994" y="3174081"/>
            <a:ext cx="360637" cy="352336"/>
            <a:chOff x="7075994" y="3349531"/>
            <a:chExt cx="360637" cy="352336"/>
          </a:xfrm>
        </p:grpSpPr>
        <p:sp>
          <p:nvSpPr>
            <p:cNvPr id="12395" name="Google Shape;12395;p6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6"/>
          <p:cNvGrpSpPr/>
          <p:nvPr/>
        </p:nvGrpSpPr>
        <p:grpSpPr>
          <a:xfrm>
            <a:off x="7651983" y="3173731"/>
            <a:ext cx="107183" cy="352399"/>
            <a:chOff x="7651983" y="3349181"/>
            <a:chExt cx="107183" cy="352399"/>
          </a:xfrm>
        </p:grpSpPr>
        <p:sp>
          <p:nvSpPr>
            <p:cNvPr id="12403" name="Google Shape;12403;p6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66"/>
          <p:cNvGrpSpPr/>
          <p:nvPr/>
        </p:nvGrpSpPr>
        <p:grpSpPr>
          <a:xfrm>
            <a:off x="7973468" y="3206872"/>
            <a:ext cx="352590" cy="287072"/>
            <a:chOff x="7973468" y="3382322"/>
            <a:chExt cx="352590" cy="287072"/>
          </a:xfrm>
        </p:grpSpPr>
        <p:sp>
          <p:nvSpPr>
            <p:cNvPr id="12406" name="Google Shape;12406;p6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8" name="Google Shape;12418;p6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419" name="Google Shape;12419;p6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 name="Google Shape;1265;p37">
            <a:extLst>
              <a:ext uri="{FF2B5EF4-FFF2-40B4-BE49-F238E27FC236}">
                <a16:creationId xmlns:a16="http://schemas.microsoft.com/office/drawing/2014/main" id="{5FC34862-1BD6-E813-F303-7C8E17EA4420}"/>
              </a:ext>
            </a:extLst>
          </p:cNvPr>
          <p:cNvSpPr txBox="1">
            <a:spLocks noGrp="1"/>
          </p:cNvSpPr>
          <p:nvPr>
            <p:ph type="title"/>
          </p:nvPr>
        </p:nvSpPr>
        <p:spPr>
          <a:xfrm>
            <a:off x="782850" y="302312"/>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Aufgabenbereich</a:t>
            </a:r>
            <a:endParaRPr dirty="0"/>
          </a:p>
        </p:txBody>
      </p:sp>
      <mc:AlternateContent xmlns:mc="http://schemas.openxmlformats.org/markup-compatibility/2006">
        <mc:Choice xmlns:am3d="http://schemas.microsoft.com/office/drawing/2017/model3d" Requires="am3d">
          <p:graphicFrame>
            <p:nvGraphicFramePr>
              <p:cNvPr id="4" name="3D-Modell 6">
                <a:extLst>
                  <a:ext uri="{FF2B5EF4-FFF2-40B4-BE49-F238E27FC236}">
                    <a16:creationId xmlns:a16="http://schemas.microsoft.com/office/drawing/2014/main" id="{3D73B061-E1AC-342A-91A8-0EF1714FCC5C}"/>
                  </a:ext>
                </a:extLst>
              </p:cNvPr>
              <p:cNvGraphicFramePr>
                <a:graphicFrameLocks noChangeAspect="1"/>
              </p:cNvGraphicFramePr>
              <p:nvPr>
                <p:extLst>
                  <p:ext uri="{D42A27DB-BD31-4B8C-83A1-F6EECF244321}">
                    <p14:modId xmlns:p14="http://schemas.microsoft.com/office/powerpoint/2010/main" val="1321092565"/>
                  </p:ext>
                </p:extLst>
              </p:nvPr>
            </p:nvGraphicFramePr>
            <p:xfrm>
              <a:off x="2392066" y="-2909673"/>
              <a:ext cx="8016200" cy="2006017"/>
            </p:xfrm>
            <a:graphic>
              <a:graphicData uri="http://schemas.microsoft.com/office/drawing/2017/model3d">
                <am3d:model3d r:embed="rId3">
                  <am3d:spPr>
                    <a:xfrm>
                      <a:off x="0" y="0"/>
                      <a:ext cx="8016200" cy="2006017"/>
                    </a:xfrm>
                    <a:prstGeom prst="rect">
                      <a:avLst/>
                    </a:prstGeom>
                  </am3d:spPr>
                  <am3d:camera>
                    <am3d:pos x="0" y="0" z="48925007"/>
                    <am3d:up dx="0" dy="36000000" dz="0"/>
                    <am3d:lookAt x="0" y="0" z="0"/>
                    <am3d:perspective fov="2700000"/>
                  </am3d:camera>
                  <am3d:trans>
                    <am3d:meterPerModelUnit n="101036" d="1000000"/>
                    <am3d:preTrans dx="0" dy="0" dz="-913473"/>
                    <am3d:scale>
                      <am3d:sx n="1000000" d="1000000"/>
                      <am3d:sy n="1000000" d="1000000"/>
                      <am3d:sz n="1000000" d="1000000"/>
                    </am3d:scale>
                    <am3d:rot/>
                    <am3d:postTrans dx="0" dy="0" dz="0"/>
                  </am3d:trans>
                  <am3d:raster rName="Office3DRenderer" rVer="16.0.8326">
                    <am3d:blip r:embed="rId4"/>
                  </am3d:raster>
                  <am3d:objViewport viewportSz="885418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Modell 6">
                <a:extLst>
                  <a:ext uri="{FF2B5EF4-FFF2-40B4-BE49-F238E27FC236}">
                    <a16:creationId xmlns:a16="http://schemas.microsoft.com/office/drawing/2014/main" id="{3D73B061-E1AC-342A-91A8-0EF1714FCC5C}"/>
                  </a:ext>
                </a:extLst>
              </p:cNvPr>
              <p:cNvPicPr>
                <a:picLocks noGrp="1" noRot="1" noChangeAspect="1" noMove="1" noResize="1" noEditPoints="1" noAdjustHandles="1" noChangeArrowheads="1" noChangeShapeType="1" noCrop="1"/>
              </p:cNvPicPr>
              <p:nvPr/>
            </p:nvPicPr>
            <p:blipFill>
              <a:blip r:embed="rId4"/>
              <a:stretch>
                <a:fillRect/>
              </a:stretch>
            </p:blipFill>
            <p:spPr>
              <a:xfrm>
                <a:off x="2392066" y="-2909673"/>
                <a:ext cx="8016200" cy="2006017"/>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Modell 4">
                <a:extLst>
                  <a:ext uri="{FF2B5EF4-FFF2-40B4-BE49-F238E27FC236}">
                    <a16:creationId xmlns:a16="http://schemas.microsoft.com/office/drawing/2014/main" id="{EA7063BF-E39E-4394-6AAF-F164EAA7E9EB}"/>
                  </a:ext>
                </a:extLst>
              </p:cNvPr>
              <p:cNvGraphicFramePr>
                <a:graphicFrameLocks noChangeAspect="1"/>
              </p:cNvGraphicFramePr>
              <p:nvPr>
                <p:extLst>
                  <p:ext uri="{D42A27DB-BD31-4B8C-83A1-F6EECF244321}">
                    <p14:modId xmlns:p14="http://schemas.microsoft.com/office/powerpoint/2010/main" val="574023888"/>
                  </p:ext>
                </p:extLst>
              </p:nvPr>
            </p:nvGraphicFramePr>
            <p:xfrm>
              <a:off x="2838582" y="5955508"/>
              <a:ext cx="7569684" cy="1962054"/>
            </p:xfrm>
            <a:graphic>
              <a:graphicData uri="http://schemas.microsoft.com/office/drawing/2017/model3d">
                <am3d:model3d r:embed="rId3">
                  <am3d:spPr>
                    <a:xfrm>
                      <a:off x="0" y="0"/>
                      <a:ext cx="7569684" cy="1962054"/>
                    </a:xfrm>
                    <a:prstGeom prst="rect">
                      <a:avLst/>
                    </a:prstGeom>
                  </am3d:spPr>
                  <am3d:camera>
                    <am3d:pos x="0" y="0" z="48925007"/>
                    <am3d:up dx="0" dy="36000000" dz="0"/>
                    <am3d:lookAt x="0" y="0" z="0"/>
                    <am3d:perspective fov="2700000"/>
                  </am3d:camera>
                  <am3d:trans>
                    <am3d:meterPerModelUnit n="101036" d="1000000"/>
                    <am3d:preTrans dx="0" dy="0" dz="-913473"/>
                    <am3d:scale>
                      <am3d:sx n="1000000" d="1000000"/>
                      <am3d:sy n="1000000" d="1000000"/>
                      <am3d:sz n="1000000" d="1000000"/>
                    </am3d:scale>
                    <am3d:rot ay="10800000"/>
                    <am3d:postTrans dx="0" dy="0" dz="0"/>
                  </am3d:trans>
                  <am3d:raster rName="Office3DRenderer" rVer="16.0.8326">
                    <am3d:blip r:embed="rId5"/>
                  </am3d:raster>
                  <am3d:objViewport viewportSz="825263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Modell 4">
                <a:extLst>
                  <a:ext uri="{FF2B5EF4-FFF2-40B4-BE49-F238E27FC236}">
                    <a16:creationId xmlns:a16="http://schemas.microsoft.com/office/drawing/2014/main" id="{EA7063BF-E39E-4394-6AAF-F164EAA7E9EB}"/>
                  </a:ext>
                </a:extLst>
              </p:cNvPr>
              <p:cNvPicPr>
                <a:picLocks noGrp="1" noRot="1" noChangeAspect="1" noMove="1" noResize="1" noEditPoints="1" noAdjustHandles="1" noChangeArrowheads="1" noChangeShapeType="1" noCrop="1"/>
              </p:cNvPicPr>
              <p:nvPr/>
            </p:nvPicPr>
            <p:blipFill>
              <a:blip r:embed="rId5"/>
              <a:stretch>
                <a:fillRect/>
              </a:stretch>
            </p:blipFill>
            <p:spPr>
              <a:xfrm>
                <a:off x="2838582" y="5955508"/>
                <a:ext cx="7569684" cy="1962054"/>
              </a:xfrm>
              <a:prstGeom prst="rect">
                <a:avLst/>
              </a:prstGeom>
            </p:spPr>
          </p:pic>
        </mc:Fallback>
      </mc:AlternateContent>
      <p:pic>
        <p:nvPicPr>
          <p:cNvPr id="2" name="Grafik 1">
            <a:extLst>
              <a:ext uri="{FF2B5EF4-FFF2-40B4-BE49-F238E27FC236}">
                <a16:creationId xmlns:a16="http://schemas.microsoft.com/office/drawing/2014/main" id="{8F5FECDC-A269-9762-9A9B-FE04F128F588}"/>
              </a:ext>
            </a:extLst>
          </p:cNvPr>
          <p:cNvPicPr>
            <a:picLocks noChangeAspect="1"/>
          </p:cNvPicPr>
          <p:nvPr/>
        </p:nvPicPr>
        <p:blipFill rotWithShape="1">
          <a:blip r:embed="rId6"/>
          <a:srcRect l="14713" r="35129" b="72110"/>
          <a:stretch/>
        </p:blipFill>
        <p:spPr>
          <a:xfrm>
            <a:off x="1624562" y="769737"/>
            <a:ext cx="5869799" cy="3958540"/>
          </a:xfrm>
          <a:prstGeom prst="rect">
            <a:avLst/>
          </a:prstGeom>
        </p:spPr>
      </p:pic>
    </p:spTree>
    <p:extLst>
      <p:ext uri="{BB962C8B-B14F-4D97-AF65-F5344CB8AC3E}">
        <p14:creationId xmlns:p14="http://schemas.microsoft.com/office/powerpoint/2010/main" val="41296849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23"/>
        <p:cNvGrpSpPr/>
        <p:nvPr/>
      </p:nvGrpSpPr>
      <p:grpSpPr>
        <a:xfrm>
          <a:off x="0" y="0"/>
          <a:ext cx="0" cy="0"/>
          <a:chOff x="0" y="0"/>
          <a:chExt cx="0" cy="0"/>
        </a:xfrm>
      </p:grpSpPr>
      <p:grpSp>
        <p:nvGrpSpPr>
          <p:cNvPr id="12424" name="Google Shape;12424;p67"/>
          <p:cNvGrpSpPr/>
          <p:nvPr/>
        </p:nvGrpSpPr>
        <p:grpSpPr>
          <a:xfrm>
            <a:off x="849677" y="1576858"/>
            <a:ext cx="347872" cy="347488"/>
            <a:chOff x="849677" y="1500658"/>
            <a:chExt cx="347872" cy="347488"/>
          </a:xfrm>
        </p:grpSpPr>
        <p:sp>
          <p:nvSpPr>
            <p:cNvPr id="12425" name="Google Shape;12425;p6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67"/>
          <p:cNvGrpSpPr/>
          <p:nvPr/>
        </p:nvGrpSpPr>
        <p:grpSpPr>
          <a:xfrm>
            <a:off x="1415853" y="1576858"/>
            <a:ext cx="315872" cy="347488"/>
            <a:chOff x="1415853" y="1500658"/>
            <a:chExt cx="315872" cy="347488"/>
          </a:xfrm>
        </p:grpSpPr>
        <p:sp>
          <p:nvSpPr>
            <p:cNvPr id="12432" name="Google Shape;12432;p6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7"/>
          <p:cNvGrpSpPr/>
          <p:nvPr/>
        </p:nvGrpSpPr>
        <p:grpSpPr>
          <a:xfrm>
            <a:off x="4697389" y="1576858"/>
            <a:ext cx="347520" cy="347104"/>
            <a:chOff x="4697389" y="1500658"/>
            <a:chExt cx="347520" cy="347104"/>
          </a:xfrm>
        </p:grpSpPr>
        <p:sp>
          <p:nvSpPr>
            <p:cNvPr id="12437" name="Google Shape;12437;p6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67"/>
          <p:cNvGrpSpPr/>
          <p:nvPr/>
        </p:nvGrpSpPr>
        <p:grpSpPr>
          <a:xfrm>
            <a:off x="3603533" y="2041146"/>
            <a:ext cx="347520" cy="353760"/>
            <a:chOff x="3603533" y="1964946"/>
            <a:chExt cx="347520" cy="353760"/>
          </a:xfrm>
        </p:grpSpPr>
        <p:sp>
          <p:nvSpPr>
            <p:cNvPr id="12441" name="Google Shape;12441;p6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67"/>
          <p:cNvGrpSpPr/>
          <p:nvPr/>
        </p:nvGrpSpPr>
        <p:grpSpPr>
          <a:xfrm>
            <a:off x="1950765" y="2040538"/>
            <a:ext cx="357792" cy="352448"/>
            <a:chOff x="1950765" y="1964338"/>
            <a:chExt cx="357792" cy="352448"/>
          </a:xfrm>
        </p:grpSpPr>
        <p:sp>
          <p:nvSpPr>
            <p:cNvPr id="12445" name="Google Shape;12445;p6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67"/>
          <p:cNvGrpSpPr/>
          <p:nvPr/>
        </p:nvGrpSpPr>
        <p:grpSpPr>
          <a:xfrm>
            <a:off x="7435629" y="2040890"/>
            <a:ext cx="367712" cy="353248"/>
            <a:chOff x="7435629" y="1964690"/>
            <a:chExt cx="367712" cy="353248"/>
          </a:xfrm>
        </p:grpSpPr>
        <p:sp>
          <p:nvSpPr>
            <p:cNvPr id="12450" name="Google Shape;12450;p6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7"/>
          <p:cNvGrpSpPr/>
          <p:nvPr/>
        </p:nvGrpSpPr>
        <p:grpSpPr>
          <a:xfrm>
            <a:off x="2512749" y="2041242"/>
            <a:ext cx="333024" cy="352896"/>
            <a:chOff x="2512749" y="1965042"/>
            <a:chExt cx="333024" cy="352896"/>
          </a:xfrm>
        </p:grpSpPr>
        <p:sp>
          <p:nvSpPr>
            <p:cNvPr id="12455" name="Google Shape;12455;p6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67"/>
          <p:cNvGrpSpPr/>
          <p:nvPr/>
        </p:nvGrpSpPr>
        <p:grpSpPr>
          <a:xfrm>
            <a:off x="1398317" y="2057978"/>
            <a:ext cx="365792" cy="335392"/>
            <a:chOff x="1398317" y="1981778"/>
            <a:chExt cx="365792" cy="335392"/>
          </a:xfrm>
        </p:grpSpPr>
        <p:sp>
          <p:nvSpPr>
            <p:cNvPr id="12461" name="Google Shape;12461;p6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67"/>
          <p:cNvGrpSpPr/>
          <p:nvPr/>
        </p:nvGrpSpPr>
        <p:grpSpPr>
          <a:xfrm>
            <a:off x="3052237" y="2079770"/>
            <a:ext cx="353600" cy="314752"/>
            <a:chOff x="3052237" y="2003570"/>
            <a:chExt cx="353600" cy="314752"/>
          </a:xfrm>
        </p:grpSpPr>
        <p:sp>
          <p:nvSpPr>
            <p:cNvPr id="12468" name="Google Shape;12468;p6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7"/>
          <p:cNvGrpSpPr/>
          <p:nvPr/>
        </p:nvGrpSpPr>
        <p:grpSpPr>
          <a:xfrm>
            <a:off x="1404013" y="3034266"/>
            <a:ext cx="368096" cy="223968"/>
            <a:chOff x="1404013" y="2958066"/>
            <a:chExt cx="368096" cy="223968"/>
          </a:xfrm>
        </p:grpSpPr>
        <p:sp>
          <p:nvSpPr>
            <p:cNvPr id="12472" name="Google Shape;12472;p6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4" name="Google Shape;12474;p67"/>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7"/>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6" name="Google Shape;12476;p67"/>
          <p:cNvGrpSpPr/>
          <p:nvPr/>
        </p:nvGrpSpPr>
        <p:grpSpPr>
          <a:xfrm>
            <a:off x="1951149" y="2961402"/>
            <a:ext cx="370368" cy="367328"/>
            <a:chOff x="1951149" y="2885202"/>
            <a:chExt cx="370368" cy="367328"/>
          </a:xfrm>
        </p:grpSpPr>
        <p:sp>
          <p:nvSpPr>
            <p:cNvPr id="12477" name="Google Shape;12477;p6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7"/>
          <p:cNvGrpSpPr/>
          <p:nvPr/>
        </p:nvGrpSpPr>
        <p:grpSpPr>
          <a:xfrm>
            <a:off x="2501677" y="2982362"/>
            <a:ext cx="367328" cy="327296"/>
            <a:chOff x="2501677" y="2906162"/>
            <a:chExt cx="367328" cy="327296"/>
          </a:xfrm>
        </p:grpSpPr>
        <p:sp>
          <p:nvSpPr>
            <p:cNvPr id="12481" name="Google Shape;12481;p6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4" name="Google Shape;12484;p67"/>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5" name="Google Shape;12485;p67"/>
          <p:cNvGrpSpPr/>
          <p:nvPr/>
        </p:nvGrpSpPr>
        <p:grpSpPr>
          <a:xfrm>
            <a:off x="3050317" y="2969914"/>
            <a:ext cx="367712" cy="354240"/>
            <a:chOff x="3050317" y="2893714"/>
            <a:chExt cx="367712" cy="354240"/>
          </a:xfrm>
        </p:grpSpPr>
        <p:sp>
          <p:nvSpPr>
            <p:cNvPr id="12486" name="Google Shape;12486;p6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67"/>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7"/>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67"/>
          <p:cNvGrpSpPr/>
          <p:nvPr/>
        </p:nvGrpSpPr>
        <p:grpSpPr>
          <a:xfrm>
            <a:off x="7531277" y="2962554"/>
            <a:ext cx="185184" cy="367296"/>
            <a:chOff x="7531277" y="2886354"/>
            <a:chExt cx="185184" cy="367296"/>
          </a:xfrm>
        </p:grpSpPr>
        <p:sp>
          <p:nvSpPr>
            <p:cNvPr id="12491" name="Google Shape;12491;p6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67"/>
          <p:cNvGrpSpPr/>
          <p:nvPr/>
        </p:nvGrpSpPr>
        <p:grpSpPr>
          <a:xfrm>
            <a:off x="6926637" y="2962938"/>
            <a:ext cx="297184" cy="367296"/>
            <a:chOff x="6926637" y="2886738"/>
            <a:chExt cx="297184" cy="367296"/>
          </a:xfrm>
        </p:grpSpPr>
        <p:sp>
          <p:nvSpPr>
            <p:cNvPr id="12495" name="Google Shape;12495;p6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8" name="Google Shape;12498;p67"/>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7"/>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0" name="Google Shape;12500;p67"/>
          <p:cNvGrpSpPr/>
          <p:nvPr/>
        </p:nvGrpSpPr>
        <p:grpSpPr>
          <a:xfrm>
            <a:off x="6340653" y="2962554"/>
            <a:ext cx="370368" cy="368064"/>
            <a:chOff x="6340653" y="2886354"/>
            <a:chExt cx="370368" cy="368064"/>
          </a:xfrm>
        </p:grpSpPr>
        <p:sp>
          <p:nvSpPr>
            <p:cNvPr id="12501" name="Google Shape;12501;p6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67"/>
          <p:cNvGrpSpPr/>
          <p:nvPr/>
        </p:nvGrpSpPr>
        <p:grpSpPr>
          <a:xfrm>
            <a:off x="5246797" y="2057626"/>
            <a:ext cx="354752" cy="336512"/>
            <a:chOff x="5246797" y="1981426"/>
            <a:chExt cx="354752" cy="336512"/>
          </a:xfrm>
        </p:grpSpPr>
        <p:sp>
          <p:nvSpPr>
            <p:cNvPr id="12508" name="Google Shape;12508;p6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7"/>
          <p:cNvGrpSpPr/>
          <p:nvPr/>
        </p:nvGrpSpPr>
        <p:grpSpPr>
          <a:xfrm>
            <a:off x="4148749" y="2178266"/>
            <a:ext cx="355136" cy="216256"/>
            <a:chOff x="4148749" y="2102066"/>
            <a:chExt cx="355136" cy="216256"/>
          </a:xfrm>
        </p:grpSpPr>
        <p:sp>
          <p:nvSpPr>
            <p:cNvPr id="12511" name="Google Shape;12511;p6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7"/>
          <p:cNvGrpSpPr/>
          <p:nvPr/>
        </p:nvGrpSpPr>
        <p:grpSpPr>
          <a:xfrm>
            <a:off x="5794669" y="2077626"/>
            <a:ext cx="354752" cy="315360"/>
            <a:chOff x="5794669" y="2001426"/>
            <a:chExt cx="354752" cy="315360"/>
          </a:xfrm>
        </p:grpSpPr>
        <p:sp>
          <p:nvSpPr>
            <p:cNvPr id="12514" name="Google Shape;12514;p6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67"/>
          <p:cNvGrpSpPr/>
          <p:nvPr/>
        </p:nvGrpSpPr>
        <p:grpSpPr>
          <a:xfrm>
            <a:off x="6345229" y="2106042"/>
            <a:ext cx="352832" cy="289216"/>
            <a:chOff x="6345229" y="2029842"/>
            <a:chExt cx="352832" cy="289216"/>
          </a:xfrm>
        </p:grpSpPr>
        <p:sp>
          <p:nvSpPr>
            <p:cNvPr id="12517" name="Google Shape;12517;p6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67"/>
          <p:cNvGrpSpPr/>
          <p:nvPr/>
        </p:nvGrpSpPr>
        <p:grpSpPr>
          <a:xfrm>
            <a:off x="4697389" y="2112538"/>
            <a:ext cx="354752" cy="281984"/>
            <a:chOff x="4697389" y="2036338"/>
            <a:chExt cx="354752" cy="281984"/>
          </a:xfrm>
        </p:grpSpPr>
        <p:sp>
          <p:nvSpPr>
            <p:cNvPr id="12520" name="Google Shape;12520;p6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67"/>
          <p:cNvGrpSpPr/>
          <p:nvPr/>
        </p:nvGrpSpPr>
        <p:grpSpPr>
          <a:xfrm>
            <a:off x="1404013" y="2500954"/>
            <a:ext cx="353600" cy="354944"/>
            <a:chOff x="1404013" y="2424754"/>
            <a:chExt cx="353600" cy="354944"/>
          </a:xfrm>
        </p:grpSpPr>
        <p:sp>
          <p:nvSpPr>
            <p:cNvPr id="12523" name="Google Shape;12523;p6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67"/>
          <p:cNvGrpSpPr/>
          <p:nvPr/>
        </p:nvGrpSpPr>
        <p:grpSpPr>
          <a:xfrm>
            <a:off x="854253" y="2504474"/>
            <a:ext cx="355104" cy="351040"/>
            <a:chOff x="854253" y="2428274"/>
            <a:chExt cx="355104" cy="351040"/>
          </a:xfrm>
        </p:grpSpPr>
        <p:sp>
          <p:nvSpPr>
            <p:cNvPr id="12529" name="Google Shape;12529;p6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67"/>
          <p:cNvGrpSpPr/>
          <p:nvPr/>
        </p:nvGrpSpPr>
        <p:grpSpPr>
          <a:xfrm>
            <a:off x="6896909" y="2517146"/>
            <a:ext cx="354752" cy="275904"/>
            <a:chOff x="6896909" y="2440946"/>
            <a:chExt cx="354752" cy="275904"/>
          </a:xfrm>
        </p:grpSpPr>
        <p:sp>
          <p:nvSpPr>
            <p:cNvPr id="12532" name="Google Shape;12532;p6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4" name="Google Shape;12534;p67"/>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5" name="Google Shape;12535;p67"/>
          <p:cNvGrpSpPr/>
          <p:nvPr/>
        </p:nvGrpSpPr>
        <p:grpSpPr>
          <a:xfrm>
            <a:off x="5265069" y="2500954"/>
            <a:ext cx="321984" cy="354560"/>
            <a:chOff x="5265069" y="2424754"/>
            <a:chExt cx="321984" cy="354560"/>
          </a:xfrm>
        </p:grpSpPr>
        <p:sp>
          <p:nvSpPr>
            <p:cNvPr id="12536" name="Google Shape;12536;p6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8" name="Google Shape;12538;p67"/>
          <p:cNvGrpSpPr/>
          <p:nvPr/>
        </p:nvGrpSpPr>
        <p:grpSpPr>
          <a:xfrm>
            <a:off x="4150669" y="2542970"/>
            <a:ext cx="355104" cy="259584"/>
            <a:chOff x="4150669" y="2466770"/>
            <a:chExt cx="355104" cy="259584"/>
          </a:xfrm>
        </p:grpSpPr>
        <p:sp>
          <p:nvSpPr>
            <p:cNvPr id="12539" name="Google Shape;12539;p6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7"/>
          <p:cNvGrpSpPr/>
          <p:nvPr/>
        </p:nvGrpSpPr>
        <p:grpSpPr>
          <a:xfrm>
            <a:off x="4699693" y="2501146"/>
            <a:ext cx="354336" cy="353984"/>
            <a:chOff x="4699693" y="2424946"/>
            <a:chExt cx="354336" cy="353984"/>
          </a:xfrm>
        </p:grpSpPr>
        <p:sp>
          <p:nvSpPr>
            <p:cNvPr id="12544" name="Google Shape;12544;p6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6" name="Google Shape;12546;p67"/>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7"/>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8" name="Google Shape;12548;p67"/>
          <p:cNvGrpSpPr/>
          <p:nvPr/>
        </p:nvGrpSpPr>
        <p:grpSpPr>
          <a:xfrm>
            <a:off x="1953037" y="2628442"/>
            <a:ext cx="355136" cy="227072"/>
            <a:chOff x="1953037" y="2552242"/>
            <a:chExt cx="355136" cy="227072"/>
          </a:xfrm>
        </p:grpSpPr>
        <p:sp>
          <p:nvSpPr>
            <p:cNvPr id="12549" name="Google Shape;12549;p6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1" name="Google Shape;12551;p67"/>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2" name="Google Shape;12552;p67"/>
          <p:cNvGrpSpPr/>
          <p:nvPr/>
        </p:nvGrpSpPr>
        <p:grpSpPr>
          <a:xfrm>
            <a:off x="2500941" y="2603418"/>
            <a:ext cx="355104" cy="250944"/>
            <a:chOff x="2500941" y="2527218"/>
            <a:chExt cx="355104" cy="250944"/>
          </a:xfrm>
        </p:grpSpPr>
        <p:sp>
          <p:nvSpPr>
            <p:cNvPr id="12553" name="Google Shape;12553;p6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8" name="Google Shape;12558;p67"/>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9" name="Google Shape;12559;p67"/>
          <p:cNvGrpSpPr/>
          <p:nvPr/>
        </p:nvGrpSpPr>
        <p:grpSpPr>
          <a:xfrm>
            <a:off x="7993805" y="2503322"/>
            <a:ext cx="356256" cy="351808"/>
            <a:chOff x="7993805" y="2427122"/>
            <a:chExt cx="356256" cy="351808"/>
          </a:xfrm>
        </p:grpSpPr>
        <p:sp>
          <p:nvSpPr>
            <p:cNvPr id="12560" name="Google Shape;12560;p6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67"/>
          <p:cNvGrpSpPr/>
          <p:nvPr/>
        </p:nvGrpSpPr>
        <p:grpSpPr>
          <a:xfrm>
            <a:off x="878637" y="2041210"/>
            <a:ext cx="308640" cy="353312"/>
            <a:chOff x="878637" y="1965010"/>
            <a:chExt cx="308640" cy="353312"/>
          </a:xfrm>
        </p:grpSpPr>
        <p:sp>
          <p:nvSpPr>
            <p:cNvPr id="12564" name="Google Shape;12564;p6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67"/>
          <p:cNvGrpSpPr/>
          <p:nvPr/>
        </p:nvGrpSpPr>
        <p:grpSpPr>
          <a:xfrm>
            <a:off x="6896141" y="2040922"/>
            <a:ext cx="348256" cy="352448"/>
            <a:chOff x="6896141" y="1964722"/>
            <a:chExt cx="348256" cy="352448"/>
          </a:xfrm>
        </p:grpSpPr>
        <p:sp>
          <p:nvSpPr>
            <p:cNvPr id="12568" name="Google Shape;12568;p6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67"/>
          <p:cNvGrpSpPr/>
          <p:nvPr/>
        </p:nvGrpSpPr>
        <p:grpSpPr>
          <a:xfrm>
            <a:off x="7989997" y="2091578"/>
            <a:ext cx="355136" cy="303328"/>
            <a:chOff x="7989997" y="2015378"/>
            <a:chExt cx="355136" cy="303328"/>
          </a:xfrm>
        </p:grpSpPr>
        <p:sp>
          <p:nvSpPr>
            <p:cNvPr id="12572" name="Google Shape;12572;p6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67"/>
          <p:cNvGrpSpPr/>
          <p:nvPr/>
        </p:nvGrpSpPr>
        <p:grpSpPr>
          <a:xfrm>
            <a:off x="3598221" y="1585562"/>
            <a:ext cx="348640" cy="330784"/>
            <a:chOff x="3598221" y="1509362"/>
            <a:chExt cx="348640" cy="330784"/>
          </a:xfrm>
        </p:grpSpPr>
        <p:sp>
          <p:nvSpPr>
            <p:cNvPr id="12576" name="Google Shape;12576;p6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67"/>
          <p:cNvGrpSpPr/>
          <p:nvPr/>
        </p:nvGrpSpPr>
        <p:grpSpPr>
          <a:xfrm>
            <a:off x="5246797" y="1576858"/>
            <a:ext cx="347872" cy="347488"/>
            <a:chOff x="5246797" y="1500658"/>
            <a:chExt cx="347872" cy="347488"/>
          </a:xfrm>
        </p:grpSpPr>
        <p:sp>
          <p:nvSpPr>
            <p:cNvPr id="12581" name="Google Shape;12581;p6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67"/>
          <p:cNvGrpSpPr/>
          <p:nvPr/>
        </p:nvGrpSpPr>
        <p:grpSpPr>
          <a:xfrm>
            <a:off x="5796589" y="1576858"/>
            <a:ext cx="349024" cy="346752"/>
            <a:chOff x="5796589" y="1500658"/>
            <a:chExt cx="349024" cy="346752"/>
          </a:xfrm>
        </p:grpSpPr>
        <p:sp>
          <p:nvSpPr>
            <p:cNvPr id="12586" name="Google Shape;12586;p6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7" name="Google Shape;12587;p67"/>
            <p:cNvGrpSpPr/>
            <p:nvPr/>
          </p:nvGrpSpPr>
          <p:grpSpPr>
            <a:xfrm>
              <a:off x="5796589" y="1500658"/>
              <a:ext cx="349024" cy="346752"/>
              <a:chOff x="5796589" y="1500658"/>
              <a:chExt cx="349024" cy="346752"/>
            </a:xfrm>
          </p:grpSpPr>
          <p:sp>
            <p:nvSpPr>
              <p:cNvPr id="12588" name="Google Shape;12588;p6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92" name="Google Shape;12592;p67"/>
          <p:cNvGrpSpPr/>
          <p:nvPr/>
        </p:nvGrpSpPr>
        <p:grpSpPr>
          <a:xfrm>
            <a:off x="6895373" y="1578778"/>
            <a:ext cx="348640" cy="343296"/>
            <a:chOff x="6895373" y="1502578"/>
            <a:chExt cx="348640" cy="343296"/>
          </a:xfrm>
        </p:grpSpPr>
        <p:sp>
          <p:nvSpPr>
            <p:cNvPr id="12593" name="Google Shape;12593;p6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7"/>
          <p:cNvGrpSpPr/>
          <p:nvPr/>
        </p:nvGrpSpPr>
        <p:grpSpPr>
          <a:xfrm>
            <a:off x="4147597" y="1581658"/>
            <a:ext cx="347904" cy="336992"/>
            <a:chOff x="4147597" y="1505458"/>
            <a:chExt cx="347904" cy="336992"/>
          </a:xfrm>
        </p:grpSpPr>
        <p:sp>
          <p:nvSpPr>
            <p:cNvPr id="12597" name="Google Shape;12597;p6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67"/>
          <p:cNvGrpSpPr/>
          <p:nvPr/>
        </p:nvGrpSpPr>
        <p:grpSpPr>
          <a:xfrm>
            <a:off x="2499405" y="1576090"/>
            <a:ext cx="347488" cy="348256"/>
            <a:chOff x="2499405" y="1499890"/>
            <a:chExt cx="347488" cy="348256"/>
          </a:xfrm>
        </p:grpSpPr>
        <p:sp>
          <p:nvSpPr>
            <p:cNvPr id="12605" name="Google Shape;12605;p6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67"/>
          <p:cNvGrpSpPr/>
          <p:nvPr/>
        </p:nvGrpSpPr>
        <p:grpSpPr>
          <a:xfrm>
            <a:off x="1956845" y="1576698"/>
            <a:ext cx="331520" cy="348032"/>
            <a:chOff x="1956845" y="1500498"/>
            <a:chExt cx="331520" cy="348032"/>
          </a:xfrm>
        </p:grpSpPr>
        <p:sp>
          <p:nvSpPr>
            <p:cNvPr id="12611" name="Google Shape;12611;p6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67"/>
          <p:cNvGrpSpPr/>
          <p:nvPr/>
        </p:nvGrpSpPr>
        <p:grpSpPr>
          <a:xfrm>
            <a:off x="6345613" y="1626074"/>
            <a:ext cx="348640" cy="250656"/>
            <a:chOff x="6345613" y="1549874"/>
            <a:chExt cx="348640" cy="250656"/>
          </a:xfrm>
        </p:grpSpPr>
        <p:sp>
          <p:nvSpPr>
            <p:cNvPr id="12624" name="Google Shape;12624;p6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7"/>
          <p:cNvGrpSpPr/>
          <p:nvPr/>
        </p:nvGrpSpPr>
        <p:grpSpPr>
          <a:xfrm>
            <a:off x="7444781" y="1583226"/>
            <a:ext cx="348640" cy="334272"/>
            <a:chOff x="7444781" y="1507026"/>
            <a:chExt cx="348640" cy="334272"/>
          </a:xfrm>
        </p:grpSpPr>
        <p:sp>
          <p:nvSpPr>
            <p:cNvPr id="12631" name="Google Shape;12631;p6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67"/>
          <p:cNvGrpSpPr/>
          <p:nvPr/>
        </p:nvGrpSpPr>
        <p:grpSpPr>
          <a:xfrm>
            <a:off x="7995341" y="1582938"/>
            <a:ext cx="347872" cy="334944"/>
            <a:chOff x="7995341" y="1506738"/>
            <a:chExt cx="347872" cy="334944"/>
          </a:xfrm>
        </p:grpSpPr>
        <p:sp>
          <p:nvSpPr>
            <p:cNvPr id="12637" name="Google Shape;12637;p6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7"/>
          <p:cNvGrpSpPr/>
          <p:nvPr/>
        </p:nvGrpSpPr>
        <p:grpSpPr>
          <a:xfrm>
            <a:off x="3048045" y="1599130"/>
            <a:ext cx="347872" cy="303904"/>
            <a:chOff x="3048045" y="1522930"/>
            <a:chExt cx="347872" cy="303904"/>
          </a:xfrm>
        </p:grpSpPr>
        <p:sp>
          <p:nvSpPr>
            <p:cNvPr id="12644" name="Google Shape;12644;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5" name="Google Shape;12645;p67"/>
            <p:cNvGrpSpPr/>
            <p:nvPr/>
          </p:nvGrpSpPr>
          <p:grpSpPr>
            <a:xfrm>
              <a:off x="3048045" y="1522930"/>
              <a:ext cx="347872" cy="303904"/>
              <a:chOff x="3048045" y="1522930"/>
              <a:chExt cx="347872" cy="303904"/>
            </a:xfrm>
          </p:grpSpPr>
          <p:sp>
            <p:nvSpPr>
              <p:cNvPr id="12646" name="Google Shape;12646;p6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8" name="Google Shape;12648;p67"/>
          <p:cNvGrpSpPr/>
          <p:nvPr/>
        </p:nvGrpSpPr>
        <p:grpSpPr>
          <a:xfrm>
            <a:off x="1133133" y="3428122"/>
            <a:ext cx="313984" cy="358560"/>
            <a:chOff x="1133133" y="3351922"/>
            <a:chExt cx="313984" cy="358560"/>
          </a:xfrm>
        </p:grpSpPr>
        <p:sp>
          <p:nvSpPr>
            <p:cNvPr id="12649" name="Google Shape;12649;p6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5" name="Google Shape;12665;p67"/>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6" name="Google Shape;12666;p67"/>
          <p:cNvGrpSpPr/>
          <p:nvPr/>
        </p:nvGrpSpPr>
        <p:grpSpPr>
          <a:xfrm>
            <a:off x="2795053" y="3428794"/>
            <a:ext cx="288448" cy="357120"/>
            <a:chOff x="2795053" y="3352594"/>
            <a:chExt cx="288448" cy="357120"/>
          </a:xfrm>
        </p:grpSpPr>
        <p:sp>
          <p:nvSpPr>
            <p:cNvPr id="12667" name="Google Shape;12667;p6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67"/>
          <p:cNvGrpSpPr/>
          <p:nvPr/>
        </p:nvGrpSpPr>
        <p:grpSpPr>
          <a:xfrm>
            <a:off x="2236525" y="3429402"/>
            <a:ext cx="304832" cy="356512"/>
            <a:chOff x="2236525" y="3353202"/>
            <a:chExt cx="304832" cy="356512"/>
          </a:xfrm>
        </p:grpSpPr>
        <p:sp>
          <p:nvSpPr>
            <p:cNvPr id="12677" name="Google Shape;12677;p6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67"/>
          <p:cNvGrpSpPr/>
          <p:nvPr/>
        </p:nvGrpSpPr>
        <p:grpSpPr>
          <a:xfrm>
            <a:off x="3910637" y="3428890"/>
            <a:ext cx="256800" cy="357024"/>
            <a:chOff x="3910637" y="3352690"/>
            <a:chExt cx="256800" cy="357024"/>
          </a:xfrm>
        </p:grpSpPr>
        <p:sp>
          <p:nvSpPr>
            <p:cNvPr id="12681" name="Google Shape;12681;p6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67"/>
          <p:cNvGrpSpPr/>
          <p:nvPr/>
        </p:nvGrpSpPr>
        <p:grpSpPr>
          <a:xfrm>
            <a:off x="6056429" y="3428122"/>
            <a:ext cx="360064" cy="360096"/>
            <a:chOff x="6056429" y="3351922"/>
            <a:chExt cx="360064" cy="360096"/>
          </a:xfrm>
        </p:grpSpPr>
        <p:sp>
          <p:nvSpPr>
            <p:cNvPr id="12685" name="Google Shape;12685;p6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8" name="Google Shape;12688;p67"/>
          <p:cNvGrpSpPr/>
          <p:nvPr/>
        </p:nvGrpSpPr>
        <p:grpSpPr>
          <a:xfrm>
            <a:off x="6608877" y="3429274"/>
            <a:ext cx="357408" cy="357408"/>
            <a:chOff x="6608877" y="3353074"/>
            <a:chExt cx="357408" cy="357408"/>
          </a:xfrm>
        </p:grpSpPr>
        <p:sp>
          <p:nvSpPr>
            <p:cNvPr id="12689" name="Google Shape;12689;p6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6" name="Google Shape;12696;p67"/>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7"/>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8" name="Google Shape;12698;p67"/>
          <p:cNvGrpSpPr/>
          <p:nvPr/>
        </p:nvGrpSpPr>
        <p:grpSpPr>
          <a:xfrm>
            <a:off x="4959533" y="3446426"/>
            <a:ext cx="357408" cy="323488"/>
            <a:chOff x="4959533" y="3370226"/>
            <a:chExt cx="357408" cy="323488"/>
          </a:xfrm>
        </p:grpSpPr>
        <p:sp>
          <p:nvSpPr>
            <p:cNvPr id="12699" name="Google Shape;12699;p6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7"/>
          <p:cNvGrpSpPr/>
          <p:nvPr/>
        </p:nvGrpSpPr>
        <p:grpSpPr>
          <a:xfrm>
            <a:off x="7158637" y="3429274"/>
            <a:ext cx="357056" cy="357408"/>
            <a:chOff x="7158637" y="3353074"/>
            <a:chExt cx="357056" cy="357408"/>
          </a:xfrm>
        </p:grpSpPr>
        <p:sp>
          <p:nvSpPr>
            <p:cNvPr id="12702" name="Google Shape;12702;p6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67"/>
          <p:cNvGrpSpPr/>
          <p:nvPr/>
        </p:nvGrpSpPr>
        <p:grpSpPr>
          <a:xfrm>
            <a:off x="3316269" y="3428602"/>
            <a:ext cx="344832" cy="356544"/>
            <a:chOff x="3316269" y="3352402"/>
            <a:chExt cx="344832" cy="356544"/>
          </a:xfrm>
        </p:grpSpPr>
        <p:sp>
          <p:nvSpPr>
            <p:cNvPr id="12707" name="Google Shape;12707;p6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67"/>
          <p:cNvGrpSpPr/>
          <p:nvPr/>
        </p:nvGrpSpPr>
        <p:grpSpPr>
          <a:xfrm>
            <a:off x="5508909" y="3447706"/>
            <a:ext cx="358560" cy="319552"/>
            <a:chOff x="5508909" y="3371506"/>
            <a:chExt cx="358560" cy="319552"/>
          </a:xfrm>
        </p:grpSpPr>
        <p:sp>
          <p:nvSpPr>
            <p:cNvPr id="12711" name="Google Shape;12711;p6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1" name="Google Shape;12721;p6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25"/>
        <p:cNvGrpSpPr/>
        <p:nvPr/>
      </p:nvGrpSpPr>
      <p:grpSpPr>
        <a:xfrm>
          <a:off x="0" y="0"/>
          <a:ext cx="0" cy="0"/>
          <a:chOff x="0" y="0"/>
          <a:chExt cx="0" cy="0"/>
        </a:xfrm>
      </p:grpSpPr>
      <p:sp>
        <p:nvSpPr>
          <p:cNvPr id="12726" name="Google Shape;12726;p68"/>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7" name="Google Shape;12727;p68"/>
          <p:cNvGrpSpPr/>
          <p:nvPr/>
        </p:nvGrpSpPr>
        <p:grpSpPr>
          <a:xfrm>
            <a:off x="3051327" y="3893352"/>
            <a:ext cx="346056" cy="345674"/>
            <a:chOff x="3303268" y="3817349"/>
            <a:chExt cx="346056" cy="345674"/>
          </a:xfrm>
        </p:grpSpPr>
        <p:sp>
          <p:nvSpPr>
            <p:cNvPr id="12728" name="Google Shape;12728;p6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68"/>
          <p:cNvGrpSpPr/>
          <p:nvPr/>
        </p:nvGrpSpPr>
        <p:grpSpPr>
          <a:xfrm>
            <a:off x="3500416" y="3893352"/>
            <a:ext cx="346056" cy="345674"/>
            <a:chOff x="3752358" y="3817349"/>
            <a:chExt cx="346056" cy="345674"/>
          </a:xfrm>
        </p:grpSpPr>
        <p:sp>
          <p:nvSpPr>
            <p:cNvPr id="12733" name="Google Shape;12733;p6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8"/>
          <p:cNvGrpSpPr/>
          <p:nvPr/>
        </p:nvGrpSpPr>
        <p:grpSpPr>
          <a:xfrm>
            <a:off x="4848066" y="3893352"/>
            <a:ext cx="346024" cy="345674"/>
            <a:chOff x="5100008" y="3817349"/>
            <a:chExt cx="346024" cy="345674"/>
          </a:xfrm>
        </p:grpSpPr>
        <p:sp>
          <p:nvSpPr>
            <p:cNvPr id="12738" name="Google Shape;12738;p6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68"/>
          <p:cNvGrpSpPr/>
          <p:nvPr/>
        </p:nvGrpSpPr>
        <p:grpSpPr>
          <a:xfrm>
            <a:off x="5746977" y="3893352"/>
            <a:ext cx="345674" cy="345674"/>
            <a:chOff x="5998919" y="3817349"/>
            <a:chExt cx="345674" cy="345674"/>
          </a:xfrm>
        </p:grpSpPr>
        <p:sp>
          <p:nvSpPr>
            <p:cNvPr id="12742" name="Google Shape;12742;p6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68"/>
          <p:cNvGrpSpPr/>
          <p:nvPr/>
        </p:nvGrpSpPr>
        <p:grpSpPr>
          <a:xfrm>
            <a:off x="3949506" y="3893352"/>
            <a:ext cx="346024" cy="345674"/>
            <a:chOff x="4201447" y="3817349"/>
            <a:chExt cx="346024" cy="345674"/>
          </a:xfrm>
        </p:grpSpPr>
        <p:sp>
          <p:nvSpPr>
            <p:cNvPr id="12746" name="Google Shape;12746;p6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68"/>
          <p:cNvGrpSpPr/>
          <p:nvPr/>
        </p:nvGrpSpPr>
        <p:grpSpPr>
          <a:xfrm>
            <a:off x="4398977" y="3893352"/>
            <a:ext cx="346024" cy="345674"/>
            <a:chOff x="4650919" y="3817349"/>
            <a:chExt cx="346024" cy="345674"/>
          </a:xfrm>
        </p:grpSpPr>
        <p:sp>
          <p:nvSpPr>
            <p:cNvPr id="12749" name="Google Shape;12749;p6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68"/>
          <p:cNvGrpSpPr/>
          <p:nvPr/>
        </p:nvGrpSpPr>
        <p:grpSpPr>
          <a:xfrm>
            <a:off x="5297920" y="3893352"/>
            <a:ext cx="345642" cy="345674"/>
            <a:chOff x="5549861" y="3817349"/>
            <a:chExt cx="345642" cy="345674"/>
          </a:xfrm>
        </p:grpSpPr>
        <p:sp>
          <p:nvSpPr>
            <p:cNvPr id="12753" name="Google Shape;12753;p6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68"/>
          <p:cNvGrpSpPr/>
          <p:nvPr/>
        </p:nvGrpSpPr>
        <p:grpSpPr>
          <a:xfrm>
            <a:off x="1306445" y="3474029"/>
            <a:ext cx="367255" cy="269855"/>
            <a:chOff x="1306445" y="3397829"/>
            <a:chExt cx="367255" cy="269855"/>
          </a:xfrm>
        </p:grpSpPr>
        <p:sp>
          <p:nvSpPr>
            <p:cNvPr id="12757" name="Google Shape;12757;p6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68"/>
          <p:cNvGrpSpPr/>
          <p:nvPr/>
        </p:nvGrpSpPr>
        <p:grpSpPr>
          <a:xfrm>
            <a:off x="1781317" y="3467600"/>
            <a:ext cx="367255" cy="282364"/>
            <a:chOff x="1781317" y="3391400"/>
            <a:chExt cx="367255" cy="282364"/>
          </a:xfrm>
        </p:grpSpPr>
        <p:sp>
          <p:nvSpPr>
            <p:cNvPr id="12764" name="Google Shape;12764;p6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68"/>
          <p:cNvGrpSpPr/>
          <p:nvPr/>
        </p:nvGrpSpPr>
        <p:grpSpPr>
          <a:xfrm>
            <a:off x="3678830" y="3447133"/>
            <a:ext cx="369164" cy="323297"/>
            <a:chOff x="3678830" y="3370933"/>
            <a:chExt cx="369164" cy="323297"/>
          </a:xfrm>
        </p:grpSpPr>
        <p:sp>
          <p:nvSpPr>
            <p:cNvPr id="12771" name="Google Shape;12771;p6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68"/>
          <p:cNvGrpSpPr/>
          <p:nvPr/>
        </p:nvGrpSpPr>
        <p:grpSpPr>
          <a:xfrm>
            <a:off x="859265" y="3424375"/>
            <a:ext cx="312316" cy="368400"/>
            <a:chOff x="859265" y="3348175"/>
            <a:chExt cx="312316" cy="368400"/>
          </a:xfrm>
        </p:grpSpPr>
        <p:sp>
          <p:nvSpPr>
            <p:cNvPr id="12783" name="Google Shape;12783;p6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8" name="Google Shape;12788;p68"/>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9" name="Google Shape;12789;p68"/>
          <p:cNvGrpSpPr/>
          <p:nvPr/>
        </p:nvGrpSpPr>
        <p:grpSpPr>
          <a:xfrm>
            <a:off x="2766374" y="3437213"/>
            <a:ext cx="330110" cy="308908"/>
            <a:chOff x="2766264" y="3394042"/>
            <a:chExt cx="294873" cy="275934"/>
          </a:xfrm>
        </p:grpSpPr>
        <p:sp>
          <p:nvSpPr>
            <p:cNvPr id="12790" name="Google Shape;12790;p6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8"/>
          <p:cNvGrpSpPr/>
          <p:nvPr/>
        </p:nvGrpSpPr>
        <p:grpSpPr>
          <a:xfrm>
            <a:off x="3214972" y="3435388"/>
            <a:ext cx="346406" cy="347552"/>
            <a:chOff x="3214972" y="3359188"/>
            <a:chExt cx="346406" cy="347552"/>
          </a:xfrm>
        </p:grpSpPr>
        <p:sp>
          <p:nvSpPr>
            <p:cNvPr id="12795" name="Google Shape;12795;p6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68"/>
          <p:cNvGrpSpPr/>
          <p:nvPr/>
        </p:nvGrpSpPr>
        <p:grpSpPr>
          <a:xfrm>
            <a:off x="4629306" y="3485393"/>
            <a:ext cx="367255" cy="244486"/>
            <a:chOff x="4629306" y="3409193"/>
            <a:chExt cx="367255" cy="244486"/>
          </a:xfrm>
        </p:grpSpPr>
        <p:sp>
          <p:nvSpPr>
            <p:cNvPr id="12810" name="Google Shape;12810;p6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68"/>
          <p:cNvGrpSpPr/>
          <p:nvPr/>
        </p:nvGrpSpPr>
        <p:grpSpPr>
          <a:xfrm>
            <a:off x="4193490" y="3426284"/>
            <a:ext cx="289939" cy="334661"/>
            <a:chOff x="4193490" y="3350084"/>
            <a:chExt cx="289939" cy="334661"/>
          </a:xfrm>
        </p:grpSpPr>
        <p:sp>
          <p:nvSpPr>
            <p:cNvPr id="12821" name="Google Shape;12821;p6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8"/>
          <p:cNvGrpSpPr/>
          <p:nvPr/>
        </p:nvGrpSpPr>
        <p:grpSpPr>
          <a:xfrm>
            <a:off x="6533281" y="3427430"/>
            <a:ext cx="357037" cy="357005"/>
            <a:chOff x="6533281" y="3351230"/>
            <a:chExt cx="357037" cy="357005"/>
          </a:xfrm>
        </p:grpSpPr>
        <p:sp>
          <p:nvSpPr>
            <p:cNvPr id="12832" name="Google Shape;12832;p6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68"/>
          <p:cNvGrpSpPr/>
          <p:nvPr/>
        </p:nvGrpSpPr>
        <p:grpSpPr>
          <a:xfrm>
            <a:off x="6058441" y="3427430"/>
            <a:ext cx="357387" cy="357005"/>
            <a:chOff x="6058441" y="3351230"/>
            <a:chExt cx="357387" cy="357005"/>
          </a:xfrm>
        </p:grpSpPr>
        <p:sp>
          <p:nvSpPr>
            <p:cNvPr id="12836" name="Google Shape;12836;p6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68"/>
          <p:cNvGrpSpPr/>
          <p:nvPr/>
        </p:nvGrpSpPr>
        <p:grpSpPr>
          <a:xfrm>
            <a:off x="7957483" y="3427048"/>
            <a:ext cx="357387" cy="357387"/>
            <a:chOff x="7957483" y="3350848"/>
            <a:chExt cx="357387" cy="357387"/>
          </a:xfrm>
        </p:grpSpPr>
        <p:sp>
          <p:nvSpPr>
            <p:cNvPr id="12839" name="Google Shape;12839;p6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68"/>
          <p:cNvGrpSpPr/>
          <p:nvPr/>
        </p:nvGrpSpPr>
        <p:grpSpPr>
          <a:xfrm>
            <a:off x="7007771" y="3427430"/>
            <a:ext cx="357387" cy="357005"/>
            <a:chOff x="7007771" y="3351230"/>
            <a:chExt cx="357387" cy="357005"/>
          </a:xfrm>
        </p:grpSpPr>
        <p:sp>
          <p:nvSpPr>
            <p:cNvPr id="12843" name="Google Shape;12843;p6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68"/>
          <p:cNvGrpSpPr/>
          <p:nvPr/>
        </p:nvGrpSpPr>
        <p:grpSpPr>
          <a:xfrm>
            <a:off x="5108729" y="3427430"/>
            <a:ext cx="357005" cy="357005"/>
            <a:chOff x="5108729" y="3351230"/>
            <a:chExt cx="357005" cy="357005"/>
          </a:xfrm>
        </p:grpSpPr>
        <p:sp>
          <p:nvSpPr>
            <p:cNvPr id="12849" name="Google Shape;12849;p6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68"/>
          <p:cNvGrpSpPr/>
          <p:nvPr/>
        </p:nvGrpSpPr>
        <p:grpSpPr>
          <a:xfrm>
            <a:off x="5583569" y="3427430"/>
            <a:ext cx="357419" cy="357005"/>
            <a:chOff x="5583569" y="3351230"/>
            <a:chExt cx="357419" cy="357005"/>
          </a:xfrm>
        </p:grpSpPr>
        <p:sp>
          <p:nvSpPr>
            <p:cNvPr id="12852" name="Google Shape;12852;p6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8"/>
          <p:cNvGrpSpPr/>
          <p:nvPr/>
        </p:nvGrpSpPr>
        <p:grpSpPr>
          <a:xfrm>
            <a:off x="7482229" y="3427430"/>
            <a:ext cx="357419" cy="357005"/>
            <a:chOff x="7482229" y="3351230"/>
            <a:chExt cx="357419" cy="357005"/>
          </a:xfrm>
        </p:grpSpPr>
        <p:sp>
          <p:nvSpPr>
            <p:cNvPr id="12855" name="Google Shape;12855;p6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8"/>
          <p:cNvGrpSpPr/>
          <p:nvPr/>
        </p:nvGrpSpPr>
        <p:grpSpPr>
          <a:xfrm>
            <a:off x="3764485" y="2966882"/>
            <a:ext cx="222874" cy="345737"/>
            <a:chOff x="3764485" y="2890682"/>
            <a:chExt cx="222874" cy="345737"/>
          </a:xfrm>
        </p:grpSpPr>
        <p:sp>
          <p:nvSpPr>
            <p:cNvPr id="12861" name="Google Shape;12861;p6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8"/>
          <p:cNvGrpSpPr/>
          <p:nvPr/>
        </p:nvGrpSpPr>
        <p:grpSpPr>
          <a:xfrm>
            <a:off x="2238616" y="2984331"/>
            <a:ext cx="422596" cy="310382"/>
            <a:chOff x="2278533" y="2937377"/>
            <a:chExt cx="346788" cy="254704"/>
          </a:xfrm>
        </p:grpSpPr>
        <p:sp>
          <p:nvSpPr>
            <p:cNvPr id="12865" name="Google Shape;12865;p6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7" name="Google Shape;12867;p68"/>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8" name="Google Shape;12868;p68"/>
          <p:cNvGrpSpPr/>
          <p:nvPr/>
        </p:nvGrpSpPr>
        <p:grpSpPr>
          <a:xfrm>
            <a:off x="1836637" y="2967710"/>
            <a:ext cx="286152" cy="346438"/>
            <a:chOff x="1836637" y="2891510"/>
            <a:chExt cx="286152" cy="346438"/>
          </a:xfrm>
        </p:grpSpPr>
        <p:sp>
          <p:nvSpPr>
            <p:cNvPr id="12869" name="Google Shape;12869;p6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8"/>
          <p:cNvGrpSpPr/>
          <p:nvPr/>
        </p:nvGrpSpPr>
        <p:grpSpPr>
          <a:xfrm>
            <a:off x="5585861" y="2982129"/>
            <a:ext cx="379764" cy="337684"/>
            <a:chOff x="5585861" y="2905929"/>
            <a:chExt cx="379764" cy="337684"/>
          </a:xfrm>
        </p:grpSpPr>
        <p:sp>
          <p:nvSpPr>
            <p:cNvPr id="12873" name="Google Shape;12873;p6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8"/>
          <p:cNvGrpSpPr/>
          <p:nvPr/>
        </p:nvGrpSpPr>
        <p:grpSpPr>
          <a:xfrm>
            <a:off x="1327676" y="2986680"/>
            <a:ext cx="347934" cy="310024"/>
            <a:chOff x="1327676" y="2910480"/>
            <a:chExt cx="347934" cy="310024"/>
          </a:xfrm>
        </p:grpSpPr>
        <p:sp>
          <p:nvSpPr>
            <p:cNvPr id="12878" name="Google Shape;12878;p6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3" name="Google Shape;12883;p68"/>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4" name="Google Shape;12884;p68"/>
          <p:cNvGrpSpPr/>
          <p:nvPr/>
        </p:nvGrpSpPr>
        <p:grpSpPr>
          <a:xfrm>
            <a:off x="2753401" y="2945764"/>
            <a:ext cx="382828" cy="358601"/>
            <a:chOff x="2753373" y="2902523"/>
            <a:chExt cx="347552" cy="325557"/>
          </a:xfrm>
        </p:grpSpPr>
        <p:sp>
          <p:nvSpPr>
            <p:cNvPr id="12885" name="Google Shape;12885;p6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68"/>
          <p:cNvGrpSpPr/>
          <p:nvPr/>
        </p:nvGrpSpPr>
        <p:grpSpPr>
          <a:xfrm>
            <a:off x="849016" y="2979455"/>
            <a:ext cx="356655" cy="335425"/>
            <a:chOff x="849016" y="2903255"/>
            <a:chExt cx="356655" cy="335425"/>
          </a:xfrm>
        </p:grpSpPr>
        <p:sp>
          <p:nvSpPr>
            <p:cNvPr id="12892" name="Google Shape;12892;p6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68"/>
          <p:cNvGrpSpPr/>
          <p:nvPr/>
        </p:nvGrpSpPr>
        <p:grpSpPr>
          <a:xfrm>
            <a:off x="4210933" y="3002977"/>
            <a:ext cx="280072" cy="275520"/>
            <a:chOff x="4210933" y="2926777"/>
            <a:chExt cx="280072" cy="275520"/>
          </a:xfrm>
        </p:grpSpPr>
        <p:sp>
          <p:nvSpPr>
            <p:cNvPr id="12904" name="Google Shape;12904;p6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8"/>
          <p:cNvGrpSpPr/>
          <p:nvPr/>
        </p:nvGrpSpPr>
        <p:grpSpPr>
          <a:xfrm>
            <a:off x="4667216" y="2991582"/>
            <a:ext cx="320273" cy="318395"/>
            <a:chOff x="4667216" y="2915382"/>
            <a:chExt cx="320273" cy="318395"/>
          </a:xfrm>
        </p:grpSpPr>
        <p:sp>
          <p:nvSpPr>
            <p:cNvPr id="12918" name="Google Shape;12918;p6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8"/>
          <p:cNvGrpSpPr/>
          <p:nvPr/>
        </p:nvGrpSpPr>
        <p:grpSpPr>
          <a:xfrm>
            <a:off x="5170480" y="3010839"/>
            <a:ext cx="261929" cy="280550"/>
            <a:chOff x="5170480" y="2934639"/>
            <a:chExt cx="261929" cy="280550"/>
          </a:xfrm>
        </p:grpSpPr>
        <p:sp>
          <p:nvSpPr>
            <p:cNvPr id="12923" name="Google Shape;12923;p6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68"/>
          <p:cNvGrpSpPr/>
          <p:nvPr/>
        </p:nvGrpSpPr>
        <p:grpSpPr>
          <a:xfrm>
            <a:off x="6069423" y="2968091"/>
            <a:ext cx="362321" cy="364231"/>
            <a:chOff x="6069423" y="2891892"/>
            <a:chExt cx="362321" cy="364231"/>
          </a:xfrm>
        </p:grpSpPr>
        <p:sp>
          <p:nvSpPr>
            <p:cNvPr id="12931" name="Google Shape;12931;p6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68"/>
          <p:cNvGrpSpPr/>
          <p:nvPr/>
        </p:nvGrpSpPr>
        <p:grpSpPr>
          <a:xfrm>
            <a:off x="6571955" y="2995370"/>
            <a:ext cx="308878" cy="311170"/>
            <a:chOff x="6571955" y="2919170"/>
            <a:chExt cx="308878" cy="311170"/>
          </a:xfrm>
        </p:grpSpPr>
        <p:sp>
          <p:nvSpPr>
            <p:cNvPr id="12938" name="Google Shape;12938;p6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68"/>
          <p:cNvGrpSpPr/>
          <p:nvPr/>
        </p:nvGrpSpPr>
        <p:grpSpPr>
          <a:xfrm>
            <a:off x="7500054" y="3010935"/>
            <a:ext cx="350576" cy="280454"/>
            <a:chOff x="7500054" y="2934735"/>
            <a:chExt cx="350576" cy="280454"/>
          </a:xfrm>
        </p:grpSpPr>
        <p:sp>
          <p:nvSpPr>
            <p:cNvPr id="12949" name="Google Shape;12949;p6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68"/>
          <p:cNvGrpSpPr/>
          <p:nvPr/>
        </p:nvGrpSpPr>
        <p:grpSpPr>
          <a:xfrm>
            <a:off x="7024430" y="2950862"/>
            <a:ext cx="332012" cy="355454"/>
            <a:chOff x="7055134" y="2919170"/>
            <a:chExt cx="290321" cy="310820"/>
          </a:xfrm>
        </p:grpSpPr>
        <p:sp>
          <p:nvSpPr>
            <p:cNvPr id="12958" name="Google Shape;12958;p6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8"/>
          <p:cNvGrpSpPr/>
          <p:nvPr/>
        </p:nvGrpSpPr>
        <p:grpSpPr>
          <a:xfrm>
            <a:off x="7985143" y="2976813"/>
            <a:ext cx="330109" cy="347552"/>
            <a:chOff x="7985143" y="2900613"/>
            <a:chExt cx="330109" cy="347552"/>
          </a:xfrm>
        </p:grpSpPr>
        <p:sp>
          <p:nvSpPr>
            <p:cNvPr id="12973" name="Google Shape;12973;p6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68"/>
          <p:cNvGrpSpPr/>
          <p:nvPr/>
        </p:nvGrpSpPr>
        <p:grpSpPr>
          <a:xfrm>
            <a:off x="7990840" y="2511426"/>
            <a:ext cx="354363" cy="353631"/>
            <a:chOff x="7990840" y="2435226"/>
            <a:chExt cx="354363" cy="353631"/>
          </a:xfrm>
        </p:grpSpPr>
        <p:sp>
          <p:nvSpPr>
            <p:cNvPr id="12982" name="Google Shape;12982;p6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68"/>
          <p:cNvGrpSpPr/>
          <p:nvPr/>
        </p:nvGrpSpPr>
        <p:grpSpPr>
          <a:xfrm>
            <a:off x="1817317" y="2556530"/>
            <a:ext cx="350958" cy="263043"/>
            <a:chOff x="1817317" y="2480330"/>
            <a:chExt cx="350958" cy="263043"/>
          </a:xfrm>
        </p:grpSpPr>
        <p:sp>
          <p:nvSpPr>
            <p:cNvPr id="12986" name="Google Shape;12986;p6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8"/>
          <p:cNvGrpSpPr/>
          <p:nvPr/>
        </p:nvGrpSpPr>
        <p:grpSpPr>
          <a:xfrm>
            <a:off x="1341727" y="2559549"/>
            <a:ext cx="419913" cy="308109"/>
            <a:chOff x="1341727" y="2483349"/>
            <a:chExt cx="419913" cy="308109"/>
          </a:xfrm>
        </p:grpSpPr>
        <p:sp>
          <p:nvSpPr>
            <p:cNvPr id="12992" name="Google Shape;12992;p6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8"/>
          <p:cNvGrpSpPr/>
          <p:nvPr/>
        </p:nvGrpSpPr>
        <p:grpSpPr>
          <a:xfrm>
            <a:off x="854332" y="2523936"/>
            <a:ext cx="376358" cy="330109"/>
            <a:chOff x="854332" y="2447736"/>
            <a:chExt cx="376358" cy="330109"/>
          </a:xfrm>
        </p:grpSpPr>
        <p:sp>
          <p:nvSpPr>
            <p:cNvPr id="12996" name="Google Shape;12996;p6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68"/>
          <p:cNvGrpSpPr/>
          <p:nvPr/>
        </p:nvGrpSpPr>
        <p:grpSpPr>
          <a:xfrm>
            <a:off x="4206763" y="2527151"/>
            <a:ext cx="322151" cy="322374"/>
            <a:chOff x="4206763" y="2450951"/>
            <a:chExt cx="322151" cy="322374"/>
          </a:xfrm>
        </p:grpSpPr>
        <p:sp>
          <p:nvSpPr>
            <p:cNvPr id="13005" name="Google Shape;13005;p6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8"/>
          <p:cNvGrpSpPr/>
          <p:nvPr/>
        </p:nvGrpSpPr>
        <p:grpSpPr>
          <a:xfrm>
            <a:off x="7528096" y="2526259"/>
            <a:ext cx="327976" cy="324316"/>
            <a:chOff x="7528096" y="2450059"/>
            <a:chExt cx="327976" cy="324316"/>
          </a:xfrm>
        </p:grpSpPr>
        <p:sp>
          <p:nvSpPr>
            <p:cNvPr id="13008" name="Google Shape;13008;p6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8"/>
          <p:cNvGrpSpPr/>
          <p:nvPr/>
        </p:nvGrpSpPr>
        <p:grpSpPr>
          <a:xfrm>
            <a:off x="7077129" y="2588742"/>
            <a:ext cx="282364" cy="198619"/>
            <a:chOff x="7077129" y="2512542"/>
            <a:chExt cx="282364" cy="198619"/>
          </a:xfrm>
        </p:grpSpPr>
        <p:sp>
          <p:nvSpPr>
            <p:cNvPr id="13014" name="Google Shape;13014;p6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8"/>
          <p:cNvGrpSpPr/>
          <p:nvPr/>
        </p:nvGrpSpPr>
        <p:grpSpPr>
          <a:xfrm>
            <a:off x="3725461" y="2520912"/>
            <a:ext cx="334279" cy="334661"/>
            <a:chOff x="3725461" y="2444712"/>
            <a:chExt cx="334279" cy="334661"/>
          </a:xfrm>
        </p:grpSpPr>
        <p:sp>
          <p:nvSpPr>
            <p:cNvPr id="13021" name="Google Shape;13021;p6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68"/>
          <p:cNvGrpSpPr/>
          <p:nvPr/>
        </p:nvGrpSpPr>
        <p:grpSpPr>
          <a:xfrm>
            <a:off x="6577238" y="2533421"/>
            <a:ext cx="332019" cy="310788"/>
            <a:chOff x="6577238" y="2457221"/>
            <a:chExt cx="332019" cy="310788"/>
          </a:xfrm>
        </p:grpSpPr>
        <p:sp>
          <p:nvSpPr>
            <p:cNvPr id="13029" name="Google Shape;13029;p6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68"/>
          <p:cNvGrpSpPr/>
          <p:nvPr/>
        </p:nvGrpSpPr>
        <p:grpSpPr>
          <a:xfrm>
            <a:off x="2818561" y="2515978"/>
            <a:ext cx="247892" cy="346024"/>
            <a:chOff x="2818561" y="2439778"/>
            <a:chExt cx="247892" cy="346024"/>
          </a:xfrm>
        </p:grpSpPr>
        <p:sp>
          <p:nvSpPr>
            <p:cNvPr id="13036" name="Google Shape;13036;p6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68"/>
          <p:cNvGrpSpPr/>
          <p:nvPr/>
        </p:nvGrpSpPr>
        <p:grpSpPr>
          <a:xfrm>
            <a:off x="3207778" y="2550832"/>
            <a:ext cx="419933" cy="275170"/>
            <a:chOff x="3207778" y="2474632"/>
            <a:chExt cx="419933" cy="275170"/>
          </a:xfrm>
        </p:grpSpPr>
        <p:sp>
          <p:nvSpPr>
            <p:cNvPr id="13049" name="Google Shape;13049;p6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68"/>
          <p:cNvGrpSpPr/>
          <p:nvPr/>
        </p:nvGrpSpPr>
        <p:grpSpPr>
          <a:xfrm>
            <a:off x="6099375" y="2532275"/>
            <a:ext cx="337684" cy="314194"/>
            <a:chOff x="6099375" y="2456075"/>
            <a:chExt cx="337684" cy="314194"/>
          </a:xfrm>
        </p:grpSpPr>
        <p:sp>
          <p:nvSpPr>
            <p:cNvPr id="13064" name="Google Shape;13064;p6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6" name="Google Shape;13066;p68"/>
          <p:cNvGrpSpPr/>
          <p:nvPr/>
        </p:nvGrpSpPr>
        <p:grpSpPr>
          <a:xfrm>
            <a:off x="2312623" y="2544784"/>
            <a:ext cx="312698" cy="286534"/>
            <a:chOff x="2312623" y="2468584"/>
            <a:chExt cx="312698" cy="286534"/>
          </a:xfrm>
        </p:grpSpPr>
        <p:sp>
          <p:nvSpPr>
            <p:cNvPr id="13067" name="Google Shape;13067;p6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68"/>
          <p:cNvGrpSpPr/>
          <p:nvPr/>
        </p:nvGrpSpPr>
        <p:grpSpPr>
          <a:xfrm>
            <a:off x="5618805" y="2517124"/>
            <a:ext cx="345292" cy="342618"/>
            <a:chOff x="5618805" y="2440924"/>
            <a:chExt cx="345292" cy="342618"/>
          </a:xfrm>
        </p:grpSpPr>
        <p:sp>
          <p:nvSpPr>
            <p:cNvPr id="13071" name="Google Shape;13071;p6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6" name="Google Shape;13076;p68"/>
          <p:cNvGrpSpPr/>
          <p:nvPr/>
        </p:nvGrpSpPr>
        <p:grpSpPr>
          <a:xfrm>
            <a:off x="4653179" y="2522790"/>
            <a:ext cx="377886" cy="331255"/>
            <a:chOff x="4653179" y="2446590"/>
            <a:chExt cx="377886" cy="331255"/>
          </a:xfrm>
        </p:grpSpPr>
        <p:sp>
          <p:nvSpPr>
            <p:cNvPr id="13077" name="Google Shape;13077;p6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68"/>
          <p:cNvGrpSpPr/>
          <p:nvPr/>
        </p:nvGrpSpPr>
        <p:grpSpPr>
          <a:xfrm>
            <a:off x="5184517" y="2535681"/>
            <a:ext cx="252062" cy="305122"/>
            <a:chOff x="5184517" y="2459481"/>
            <a:chExt cx="252062" cy="305122"/>
          </a:xfrm>
        </p:grpSpPr>
        <p:sp>
          <p:nvSpPr>
            <p:cNvPr id="13082" name="Google Shape;13082;p6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8" name="Google Shape;13088;p68"/>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9" name="Google Shape;13089;p68"/>
          <p:cNvGrpSpPr/>
          <p:nvPr/>
        </p:nvGrpSpPr>
        <p:grpSpPr>
          <a:xfrm>
            <a:off x="6155459" y="2045308"/>
            <a:ext cx="249770" cy="363849"/>
            <a:chOff x="6155459" y="1969108"/>
            <a:chExt cx="249770" cy="363849"/>
          </a:xfrm>
        </p:grpSpPr>
        <p:sp>
          <p:nvSpPr>
            <p:cNvPr id="13090" name="Google Shape;13090;p6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68"/>
          <p:cNvGrpSpPr/>
          <p:nvPr/>
        </p:nvGrpSpPr>
        <p:grpSpPr>
          <a:xfrm>
            <a:off x="2280029" y="2046804"/>
            <a:ext cx="353631" cy="354395"/>
            <a:chOff x="2280029" y="1970604"/>
            <a:chExt cx="353631" cy="354395"/>
          </a:xfrm>
        </p:grpSpPr>
        <p:sp>
          <p:nvSpPr>
            <p:cNvPr id="13100" name="Google Shape;13100;p6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8"/>
          <p:cNvGrpSpPr/>
          <p:nvPr/>
        </p:nvGrpSpPr>
        <p:grpSpPr>
          <a:xfrm>
            <a:off x="8065100" y="2076374"/>
            <a:ext cx="255086" cy="301685"/>
            <a:chOff x="8065100" y="2000174"/>
            <a:chExt cx="255086" cy="301685"/>
          </a:xfrm>
        </p:grpSpPr>
        <p:sp>
          <p:nvSpPr>
            <p:cNvPr id="13105" name="Google Shape;13105;p6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68"/>
          <p:cNvGrpSpPr/>
          <p:nvPr/>
        </p:nvGrpSpPr>
        <p:grpSpPr>
          <a:xfrm>
            <a:off x="6633705" y="2045308"/>
            <a:ext cx="249420" cy="363849"/>
            <a:chOff x="6633705" y="1969108"/>
            <a:chExt cx="249420" cy="363849"/>
          </a:xfrm>
        </p:grpSpPr>
        <p:sp>
          <p:nvSpPr>
            <p:cNvPr id="13110" name="Google Shape;13110;p6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68"/>
          <p:cNvGrpSpPr/>
          <p:nvPr/>
        </p:nvGrpSpPr>
        <p:grpSpPr>
          <a:xfrm>
            <a:off x="5211031" y="2045308"/>
            <a:ext cx="226661" cy="363467"/>
            <a:chOff x="5211031" y="1969108"/>
            <a:chExt cx="226661" cy="363467"/>
          </a:xfrm>
        </p:grpSpPr>
        <p:sp>
          <p:nvSpPr>
            <p:cNvPr id="13119" name="Google Shape;13119;p6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68"/>
          <p:cNvGrpSpPr/>
          <p:nvPr/>
        </p:nvGrpSpPr>
        <p:grpSpPr>
          <a:xfrm>
            <a:off x="3712952" y="2046804"/>
            <a:ext cx="354363" cy="354395"/>
            <a:chOff x="3712952" y="1970604"/>
            <a:chExt cx="354363" cy="354395"/>
          </a:xfrm>
        </p:grpSpPr>
        <p:sp>
          <p:nvSpPr>
            <p:cNvPr id="13122" name="Google Shape;13122;p6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68"/>
          <p:cNvGrpSpPr/>
          <p:nvPr/>
        </p:nvGrpSpPr>
        <p:grpSpPr>
          <a:xfrm>
            <a:off x="3235438" y="2046804"/>
            <a:ext cx="354363" cy="354745"/>
            <a:chOff x="3235438" y="1970604"/>
            <a:chExt cx="354363" cy="354745"/>
          </a:xfrm>
        </p:grpSpPr>
        <p:sp>
          <p:nvSpPr>
            <p:cNvPr id="13132" name="Google Shape;13132;p6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68"/>
          <p:cNvGrpSpPr/>
          <p:nvPr/>
        </p:nvGrpSpPr>
        <p:grpSpPr>
          <a:xfrm>
            <a:off x="1329585" y="2066125"/>
            <a:ext cx="341472" cy="335074"/>
            <a:chOff x="1329585" y="1989925"/>
            <a:chExt cx="341472" cy="335074"/>
          </a:xfrm>
        </p:grpSpPr>
        <p:sp>
          <p:nvSpPr>
            <p:cNvPr id="13146" name="Google Shape;13146;p6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68"/>
          <p:cNvGrpSpPr/>
          <p:nvPr/>
        </p:nvGrpSpPr>
        <p:grpSpPr>
          <a:xfrm>
            <a:off x="5591871" y="2066106"/>
            <a:ext cx="416649" cy="325597"/>
            <a:chOff x="5626763" y="2013829"/>
            <a:chExt cx="351722" cy="274788"/>
          </a:xfrm>
        </p:grpSpPr>
        <p:sp>
          <p:nvSpPr>
            <p:cNvPr id="13150" name="Google Shape;13150;p6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8"/>
          <p:cNvGrpSpPr/>
          <p:nvPr/>
        </p:nvGrpSpPr>
        <p:grpSpPr>
          <a:xfrm>
            <a:off x="7576605" y="2060077"/>
            <a:ext cx="276698" cy="333133"/>
            <a:chOff x="7576605" y="1983877"/>
            <a:chExt cx="276698" cy="333133"/>
          </a:xfrm>
        </p:grpSpPr>
        <p:sp>
          <p:nvSpPr>
            <p:cNvPr id="13161" name="Google Shape;13161;p6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68"/>
          <p:cNvGrpSpPr/>
          <p:nvPr/>
        </p:nvGrpSpPr>
        <p:grpSpPr>
          <a:xfrm>
            <a:off x="853568" y="2051738"/>
            <a:ext cx="337334" cy="353599"/>
            <a:chOff x="853568" y="1975538"/>
            <a:chExt cx="337334" cy="353599"/>
          </a:xfrm>
        </p:grpSpPr>
        <p:sp>
          <p:nvSpPr>
            <p:cNvPr id="13164" name="Google Shape;13164;p6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68"/>
          <p:cNvGrpSpPr/>
          <p:nvPr/>
        </p:nvGrpSpPr>
        <p:grpSpPr>
          <a:xfrm>
            <a:off x="2770052" y="2085828"/>
            <a:ext cx="327085" cy="277080"/>
            <a:chOff x="2770052" y="2009628"/>
            <a:chExt cx="327085" cy="277080"/>
          </a:xfrm>
        </p:grpSpPr>
        <p:sp>
          <p:nvSpPr>
            <p:cNvPr id="13169" name="Google Shape;13169;p6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1" name="Google Shape;13171;p68"/>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2" name="Google Shape;13172;p68"/>
          <p:cNvGrpSpPr/>
          <p:nvPr/>
        </p:nvGrpSpPr>
        <p:grpSpPr>
          <a:xfrm>
            <a:off x="4195399" y="2046804"/>
            <a:ext cx="344878" cy="343573"/>
            <a:chOff x="4195399" y="1970604"/>
            <a:chExt cx="344878" cy="343573"/>
          </a:xfrm>
        </p:grpSpPr>
        <p:sp>
          <p:nvSpPr>
            <p:cNvPr id="13173" name="Google Shape;13173;p6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68"/>
          <p:cNvGrpSpPr/>
          <p:nvPr/>
        </p:nvGrpSpPr>
        <p:grpSpPr>
          <a:xfrm>
            <a:off x="4674791" y="2053647"/>
            <a:ext cx="344528" cy="344114"/>
            <a:chOff x="4674791" y="1977447"/>
            <a:chExt cx="344528" cy="344114"/>
          </a:xfrm>
        </p:grpSpPr>
        <p:sp>
          <p:nvSpPr>
            <p:cNvPr id="13178" name="Google Shape;13178;p6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68"/>
          <p:cNvGrpSpPr/>
          <p:nvPr/>
        </p:nvGrpSpPr>
        <p:grpSpPr>
          <a:xfrm>
            <a:off x="6083810" y="1623497"/>
            <a:ext cx="382819" cy="310788"/>
            <a:chOff x="6083810" y="1547297"/>
            <a:chExt cx="382819" cy="310788"/>
          </a:xfrm>
        </p:grpSpPr>
        <p:sp>
          <p:nvSpPr>
            <p:cNvPr id="13205" name="Google Shape;13205;p6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68"/>
          <p:cNvGrpSpPr/>
          <p:nvPr/>
        </p:nvGrpSpPr>
        <p:grpSpPr>
          <a:xfrm>
            <a:off x="6558300" y="1614393"/>
            <a:ext cx="382788" cy="328613"/>
            <a:chOff x="6558300" y="1538193"/>
            <a:chExt cx="382788" cy="328613"/>
          </a:xfrm>
        </p:grpSpPr>
        <p:sp>
          <p:nvSpPr>
            <p:cNvPr id="13224" name="Google Shape;13224;p6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68"/>
          <p:cNvGrpSpPr/>
          <p:nvPr/>
        </p:nvGrpSpPr>
        <p:grpSpPr>
          <a:xfrm>
            <a:off x="5194002" y="1587497"/>
            <a:ext cx="259605" cy="346024"/>
            <a:chOff x="5194002" y="1511297"/>
            <a:chExt cx="259605" cy="346024"/>
          </a:xfrm>
        </p:grpSpPr>
        <p:sp>
          <p:nvSpPr>
            <p:cNvPr id="13227" name="Google Shape;13227;p6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68"/>
          <p:cNvGrpSpPr/>
          <p:nvPr/>
        </p:nvGrpSpPr>
        <p:grpSpPr>
          <a:xfrm>
            <a:off x="1394741" y="1588261"/>
            <a:ext cx="252444" cy="351722"/>
            <a:chOff x="1394741" y="1512061"/>
            <a:chExt cx="252444" cy="351722"/>
          </a:xfrm>
        </p:grpSpPr>
        <p:sp>
          <p:nvSpPr>
            <p:cNvPr id="13232" name="Google Shape;13232;p6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68"/>
          <p:cNvGrpSpPr/>
          <p:nvPr/>
        </p:nvGrpSpPr>
        <p:grpSpPr>
          <a:xfrm>
            <a:off x="855096" y="1580685"/>
            <a:ext cx="380910" cy="339594"/>
            <a:chOff x="855096" y="1504485"/>
            <a:chExt cx="380910" cy="339594"/>
          </a:xfrm>
        </p:grpSpPr>
        <p:sp>
          <p:nvSpPr>
            <p:cNvPr id="13250" name="Google Shape;13250;p6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8"/>
          <p:cNvGrpSpPr/>
          <p:nvPr/>
        </p:nvGrpSpPr>
        <p:grpSpPr>
          <a:xfrm>
            <a:off x="1819576" y="1587879"/>
            <a:ext cx="352103" cy="352103"/>
            <a:chOff x="1819576" y="1511679"/>
            <a:chExt cx="352103" cy="352103"/>
          </a:xfrm>
        </p:grpSpPr>
        <p:sp>
          <p:nvSpPr>
            <p:cNvPr id="13256" name="Google Shape;13256;p6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8"/>
          <p:cNvGrpSpPr/>
          <p:nvPr/>
        </p:nvGrpSpPr>
        <p:grpSpPr>
          <a:xfrm>
            <a:off x="5621097" y="1576961"/>
            <a:ext cx="371424" cy="355446"/>
            <a:chOff x="5621097" y="1500761"/>
            <a:chExt cx="371424" cy="355446"/>
          </a:xfrm>
        </p:grpSpPr>
        <p:sp>
          <p:nvSpPr>
            <p:cNvPr id="13261" name="Google Shape;13261;p6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8"/>
          <p:cNvGrpSpPr/>
          <p:nvPr/>
        </p:nvGrpSpPr>
        <p:grpSpPr>
          <a:xfrm>
            <a:off x="4670239" y="1617799"/>
            <a:ext cx="359679" cy="321833"/>
            <a:chOff x="4670239" y="1541599"/>
            <a:chExt cx="359679" cy="321833"/>
          </a:xfrm>
        </p:grpSpPr>
        <p:sp>
          <p:nvSpPr>
            <p:cNvPr id="13264" name="Google Shape;13264;p6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68"/>
          <p:cNvGrpSpPr/>
          <p:nvPr/>
        </p:nvGrpSpPr>
        <p:grpSpPr>
          <a:xfrm>
            <a:off x="4212429" y="1578585"/>
            <a:ext cx="321037" cy="353822"/>
            <a:chOff x="4212429" y="1502385"/>
            <a:chExt cx="321037" cy="353822"/>
          </a:xfrm>
        </p:grpSpPr>
        <p:sp>
          <p:nvSpPr>
            <p:cNvPr id="13270" name="Google Shape;13270;p6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68"/>
          <p:cNvGrpSpPr/>
          <p:nvPr/>
        </p:nvGrpSpPr>
        <p:grpSpPr>
          <a:xfrm>
            <a:off x="2302788" y="1582181"/>
            <a:ext cx="336188" cy="335425"/>
            <a:chOff x="2302788" y="1505981"/>
            <a:chExt cx="336188" cy="335425"/>
          </a:xfrm>
        </p:grpSpPr>
        <p:sp>
          <p:nvSpPr>
            <p:cNvPr id="13275" name="Google Shape;13275;p6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8"/>
          <p:cNvGrpSpPr/>
          <p:nvPr/>
        </p:nvGrpSpPr>
        <p:grpSpPr>
          <a:xfrm>
            <a:off x="2780301" y="1598096"/>
            <a:ext cx="333133" cy="321037"/>
            <a:chOff x="2780301" y="1521896"/>
            <a:chExt cx="333133" cy="321037"/>
          </a:xfrm>
        </p:grpSpPr>
        <p:sp>
          <p:nvSpPr>
            <p:cNvPr id="13293" name="Google Shape;13293;p6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68"/>
          <p:cNvGrpSpPr/>
          <p:nvPr/>
        </p:nvGrpSpPr>
        <p:grpSpPr>
          <a:xfrm>
            <a:off x="3316159" y="1591285"/>
            <a:ext cx="211892" cy="339594"/>
            <a:chOff x="3316159" y="1515085"/>
            <a:chExt cx="211892" cy="339594"/>
          </a:xfrm>
        </p:grpSpPr>
        <p:sp>
          <p:nvSpPr>
            <p:cNvPr id="13314" name="Google Shape;13314;p6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7" name="Google Shape;13317;p68"/>
            <p:cNvGrpSpPr/>
            <p:nvPr/>
          </p:nvGrpSpPr>
          <p:grpSpPr>
            <a:xfrm>
              <a:off x="3316159" y="1515085"/>
              <a:ext cx="211892" cy="339594"/>
              <a:chOff x="3316159" y="1515085"/>
              <a:chExt cx="211892" cy="339594"/>
            </a:xfrm>
          </p:grpSpPr>
          <p:sp>
            <p:nvSpPr>
              <p:cNvPr id="13318" name="Google Shape;13318;p6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24" name="Google Shape;13324;p68"/>
          <p:cNvGrpSpPr/>
          <p:nvPr/>
        </p:nvGrpSpPr>
        <p:grpSpPr>
          <a:xfrm>
            <a:off x="3716358" y="1620855"/>
            <a:ext cx="361971" cy="314958"/>
            <a:chOff x="3716358" y="1544655"/>
            <a:chExt cx="361971" cy="314958"/>
          </a:xfrm>
        </p:grpSpPr>
        <p:sp>
          <p:nvSpPr>
            <p:cNvPr id="13325" name="Google Shape;13325;p6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0" name="Google Shape;13330;p68"/>
            <p:cNvGrpSpPr/>
            <p:nvPr/>
          </p:nvGrpSpPr>
          <p:grpSpPr>
            <a:xfrm>
              <a:off x="3716358" y="1544655"/>
              <a:ext cx="361971" cy="314958"/>
              <a:chOff x="3716358" y="1544655"/>
              <a:chExt cx="361971" cy="314958"/>
            </a:xfrm>
          </p:grpSpPr>
          <p:sp>
            <p:nvSpPr>
              <p:cNvPr id="13331" name="Google Shape;13331;p6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36" name="Google Shape;13336;p68"/>
          <p:cNvGrpSpPr/>
          <p:nvPr/>
        </p:nvGrpSpPr>
        <p:grpSpPr>
          <a:xfrm>
            <a:off x="7011924" y="1633752"/>
            <a:ext cx="499533" cy="305136"/>
            <a:chOff x="7009649" y="1541981"/>
            <a:chExt cx="524940" cy="320655"/>
          </a:xfrm>
        </p:grpSpPr>
        <p:sp>
          <p:nvSpPr>
            <p:cNvPr id="13337" name="Google Shape;13337;p6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8"/>
          <p:cNvGrpSpPr/>
          <p:nvPr/>
        </p:nvGrpSpPr>
        <p:grpSpPr>
          <a:xfrm>
            <a:off x="8034034" y="1594309"/>
            <a:ext cx="282746" cy="340358"/>
            <a:chOff x="8034034" y="1518109"/>
            <a:chExt cx="282746" cy="340358"/>
          </a:xfrm>
        </p:grpSpPr>
        <p:sp>
          <p:nvSpPr>
            <p:cNvPr id="13346" name="Google Shape;13346;p6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8"/>
          <p:cNvGrpSpPr/>
          <p:nvPr/>
        </p:nvGrpSpPr>
        <p:grpSpPr>
          <a:xfrm>
            <a:off x="7582302" y="1576134"/>
            <a:ext cx="369133" cy="360411"/>
            <a:chOff x="7582302" y="1499934"/>
            <a:chExt cx="369133" cy="360411"/>
          </a:xfrm>
        </p:grpSpPr>
        <p:sp>
          <p:nvSpPr>
            <p:cNvPr id="13351" name="Google Shape;13351;p6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68"/>
          <p:cNvGrpSpPr/>
          <p:nvPr/>
        </p:nvGrpSpPr>
        <p:grpSpPr>
          <a:xfrm>
            <a:off x="6196089" y="3893352"/>
            <a:ext cx="346056" cy="345674"/>
            <a:chOff x="2238181" y="4120624"/>
            <a:chExt cx="346056" cy="345674"/>
          </a:xfrm>
        </p:grpSpPr>
        <p:grpSp>
          <p:nvGrpSpPr>
            <p:cNvPr id="13357" name="Google Shape;13357;p68"/>
            <p:cNvGrpSpPr/>
            <p:nvPr/>
          </p:nvGrpSpPr>
          <p:grpSpPr>
            <a:xfrm>
              <a:off x="2309155" y="4177413"/>
              <a:ext cx="203862" cy="231903"/>
              <a:chOff x="1512725" y="258500"/>
              <a:chExt cx="4570900" cy="5199625"/>
            </a:xfrm>
          </p:grpSpPr>
          <p:sp>
            <p:nvSpPr>
              <p:cNvPr id="13358" name="Google Shape;13358;p6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0" name="Google Shape;13360;p6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1" name="Google Shape;13361;p6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65"/>
        <p:cNvGrpSpPr/>
        <p:nvPr/>
      </p:nvGrpSpPr>
      <p:grpSpPr>
        <a:xfrm>
          <a:off x="0" y="0"/>
          <a:ext cx="0" cy="0"/>
          <a:chOff x="0" y="0"/>
          <a:chExt cx="0" cy="0"/>
        </a:xfrm>
      </p:grpSpPr>
      <p:pic>
        <p:nvPicPr>
          <p:cNvPr id="13366" name="Google Shape;1336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Google Shape;1265;p37">
            <a:extLst>
              <a:ext uri="{FF2B5EF4-FFF2-40B4-BE49-F238E27FC236}">
                <a16:creationId xmlns:a16="http://schemas.microsoft.com/office/drawing/2014/main" id="{16622CB0-D9BA-4A6B-4F47-F2E2D46350D2}"/>
              </a:ext>
            </a:extLst>
          </p:cNvPr>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Mikrocontroller</a:t>
            </a:r>
            <a:endParaRPr dirty="0"/>
          </a:p>
        </p:txBody>
      </p:sp>
      <mc:AlternateContent xmlns:mc="http://schemas.openxmlformats.org/markup-compatibility/2006">
        <mc:Choice xmlns:am3d="http://schemas.microsoft.com/office/drawing/2017/model3d" Requires="am3d">
          <p:graphicFrame>
            <p:nvGraphicFramePr>
              <p:cNvPr id="3" name="3D-Modell 2">
                <a:extLst>
                  <a:ext uri="{FF2B5EF4-FFF2-40B4-BE49-F238E27FC236}">
                    <a16:creationId xmlns:a16="http://schemas.microsoft.com/office/drawing/2014/main" id="{B47D94D6-A07B-FC2A-F381-70FA30E2F2BC}"/>
                  </a:ext>
                </a:extLst>
              </p:cNvPr>
              <p:cNvGraphicFramePr>
                <a:graphicFrameLocks noChangeAspect="1"/>
              </p:cNvGraphicFramePr>
              <p:nvPr>
                <p:extLst>
                  <p:ext uri="{D42A27DB-BD31-4B8C-83A1-F6EECF244321}">
                    <p14:modId xmlns:p14="http://schemas.microsoft.com/office/powerpoint/2010/main" val="2429043626"/>
                  </p:ext>
                </p:extLst>
              </p:nvPr>
            </p:nvGraphicFramePr>
            <p:xfrm>
              <a:off x="791466" y="3031793"/>
              <a:ext cx="7569684" cy="1962054"/>
            </p:xfrm>
            <a:graphic>
              <a:graphicData uri="http://schemas.microsoft.com/office/drawing/2017/model3d">
                <am3d:model3d r:embed="rId3">
                  <am3d:spPr>
                    <a:xfrm>
                      <a:off x="0" y="0"/>
                      <a:ext cx="7569684" cy="1962054"/>
                    </a:xfrm>
                    <a:prstGeom prst="rect">
                      <a:avLst/>
                    </a:prstGeom>
                  </am3d:spPr>
                  <am3d:camera>
                    <am3d:pos x="0" y="0" z="48925007"/>
                    <am3d:up dx="0" dy="36000000" dz="0"/>
                    <am3d:lookAt x="0" y="0" z="0"/>
                    <am3d:perspective fov="2700000"/>
                  </am3d:camera>
                  <am3d:trans>
                    <am3d:meterPerModelUnit n="101036" d="1000000"/>
                    <am3d:preTrans dx="0" dy="0" dz="-913473"/>
                    <am3d:scale>
                      <am3d:sx n="1000000" d="1000000"/>
                      <am3d:sy n="1000000" d="1000000"/>
                      <am3d:sz n="1000000" d="1000000"/>
                    </am3d:scale>
                    <am3d:rot ay="10800000"/>
                    <am3d:postTrans dx="0" dy="0" dz="0"/>
                  </am3d:trans>
                  <am3d:raster rName="Office3DRenderer" rVer="16.0.8326">
                    <am3d:blip r:embed="rId4"/>
                  </am3d:raster>
                  <am3d:objViewport viewportSz="825263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Modell 2">
                <a:extLst>
                  <a:ext uri="{FF2B5EF4-FFF2-40B4-BE49-F238E27FC236}">
                    <a16:creationId xmlns:a16="http://schemas.microsoft.com/office/drawing/2014/main" id="{B47D94D6-A07B-FC2A-F381-70FA30E2F2BC}"/>
                  </a:ext>
                </a:extLst>
              </p:cNvPr>
              <p:cNvPicPr>
                <a:picLocks noGrp="1" noRot="1" noChangeAspect="1" noMove="1" noResize="1" noEditPoints="1" noAdjustHandles="1" noChangeArrowheads="1" noChangeShapeType="1" noCrop="1"/>
              </p:cNvPicPr>
              <p:nvPr/>
            </p:nvPicPr>
            <p:blipFill>
              <a:blip r:embed="rId4"/>
              <a:stretch>
                <a:fillRect/>
              </a:stretch>
            </p:blipFill>
            <p:spPr>
              <a:xfrm>
                <a:off x="791466" y="3031793"/>
                <a:ext cx="7569684" cy="196205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 name="3D-Modell 6">
                <a:extLst>
                  <a:ext uri="{FF2B5EF4-FFF2-40B4-BE49-F238E27FC236}">
                    <a16:creationId xmlns:a16="http://schemas.microsoft.com/office/drawing/2014/main" id="{8288ABB3-9C28-995D-5B46-40C2614E0098}"/>
                  </a:ext>
                </a:extLst>
              </p:cNvPr>
              <p:cNvGraphicFramePr>
                <a:graphicFrameLocks noChangeAspect="1"/>
              </p:cNvGraphicFramePr>
              <p:nvPr>
                <p:extLst>
                  <p:ext uri="{D42A27DB-BD31-4B8C-83A1-F6EECF244321}">
                    <p14:modId xmlns:p14="http://schemas.microsoft.com/office/powerpoint/2010/main" val="786845324"/>
                  </p:ext>
                </p:extLst>
              </p:nvPr>
            </p:nvGraphicFramePr>
            <p:xfrm>
              <a:off x="563900" y="987730"/>
              <a:ext cx="8016198" cy="2006016"/>
            </p:xfrm>
            <a:graphic>
              <a:graphicData uri="http://schemas.microsoft.com/office/drawing/2017/model3d">
                <am3d:model3d r:embed="rId3">
                  <am3d:spPr>
                    <a:xfrm>
                      <a:off x="0" y="0"/>
                      <a:ext cx="8016198" cy="2006016"/>
                    </a:xfrm>
                    <a:prstGeom prst="rect">
                      <a:avLst/>
                    </a:prstGeom>
                  </am3d:spPr>
                  <am3d:camera>
                    <am3d:pos x="0" y="0" z="48925007"/>
                    <am3d:up dx="0" dy="36000000" dz="0"/>
                    <am3d:lookAt x="0" y="0" z="0"/>
                    <am3d:perspective fov="2700000"/>
                  </am3d:camera>
                  <am3d:trans>
                    <am3d:meterPerModelUnit n="101036" d="1000000"/>
                    <am3d:preTrans dx="0" dy="0" dz="-913473"/>
                    <am3d:scale>
                      <am3d:sx n="1000000" d="1000000"/>
                      <am3d:sy n="1000000" d="1000000"/>
                      <am3d:sz n="1000000" d="1000000"/>
                    </am3d:scale>
                    <am3d:rot/>
                    <am3d:postTrans dx="0" dy="0" dz="0"/>
                  </am3d:trans>
                  <am3d:raster rName="Office3DRenderer" rVer="16.0.8326">
                    <am3d:blip r:embed="rId5"/>
                  </am3d:raster>
                  <am3d:objViewport viewportSz="88541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Modell 6">
                <a:extLst>
                  <a:ext uri="{FF2B5EF4-FFF2-40B4-BE49-F238E27FC236}">
                    <a16:creationId xmlns:a16="http://schemas.microsoft.com/office/drawing/2014/main" id="{8288ABB3-9C28-995D-5B46-40C2614E0098}"/>
                  </a:ext>
                </a:extLst>
              </p:cNvPr>
              <p:cNvPicPr>
                <a:picLocks noGrp="1" noRot="1" noChangeAspect="1" noMove="1" noResize="1" noEditPoints="1" noAdjustHandles="1" noChangeArrowheads="1" noChangeShapeType="1" noCrop="1"/>
              </p:cNvPicPr>
              <p:nvPr/>
            </p:nvPicPr>
            <p:blipFill>
              <a:blip r:embed="rId5"/>
              <a:stretch>
                <a:fillRect/>
              </a:stretch>
            </p:blipFill>
            <p:spPr>
              <a:xfrm>
                <a:off x="563900" y="987730"/>
                <a:ext cx="8016198" cy="2006016"/>
              </a:xfrm>
              <a:prstGeom prst="rect">
                <a:avLst/>
              </a:prstGeom>
            </p:spPr>
          </p:pic>
        </mc:Fallback>
      </mc:AlternateContent>
      <p:pic>
        <p:nvPicPr>
          <p:cNvPr id="4" name="Grafik 3">
            <a:extLst>
              <a:ext uri="{FF2B5EF4-FFF2-40B4-BE49-F238E27FC236}">
                <a16:creationId xmlns:a16="http://schemas.microsoft.com/office/drawing/2014/main" id="{9A38B771-C450-4B5D-2FA9-A46914F1C8B6}"/>
              </a:ext>
            </a:extLst>
          </p:cNvPr>
          <p:cNvPicPr>
            <a:picLocks noChangeAspect="1"/>
          </p:cNvPicPr>
          <p:nvPr/>
        </p:nvPicPr>
        <p:blipFill rotWithShape="1">
          <a:blip r:embed="rId6"/>
          <a:srcRect l="33027" t="4435" r="54829" b="90365"/>
          <a:stretch/>
        </p:blipFill>
        <p:spPr>
          <a:xfrm>
            <a:off x="80878" y="104470"/>
            <a:ext cx="1421176" cy="738130"/>
          </a:xfrm>
          <a:prstGeom prst="rect">
            <a:avLst/>
          </a:prstGeom>
        </p:spPr>
      </p:pic>
    </p:spTree>
    <p:extLst>
      <p:ext uri="{BB962C8B-B14F-4D97-AF65-F5344CB8AC3E}">
        <p14:creationId xmlns:p14="http://schemas.microsoft.com/office/powerpoint/2010/main" val="3053851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 name="Google Shape;1265;p37">
            <a:extLst>
              <a:ext uri="{FF2B5EF4-FFF2-40B4-BE49-F238E27FC236}">
                <a16:creationId xmlns:a16="http://schemas.microsoft.com/office/drawing/2014/main" id="{5FC34862-1BD6-E813-F303-7C8E17EA4420}"/>
              </a:ext>
            </a:extLst>
          </p:cNvPr>
          <p:cNvSpPr txBox="1">
            <a:spLocks noGrp="1"/>
          </p:cNvSpPr>
          <p:nvPr>
            <p:ph type="title"/>
          </p:nvPr>
        </p:nvSpPr>
        <p:spPr>
          <a:xfrm>
            <a:off x="782850" y="302312"/>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Aufgabenbereich</a:t>
            </a:r>
            <a:endParaRPr dirty="0"/>
          </a:p>
        </p:txBody>
      </p:sp>
      <mc:AlternateContent xmlns:mc="http://schemas.openxmlformats.org/markup-compatibility/2006">
        <mc:Choice xmlns:am3d="http://schemas.microsoft.com/office/drawing/2017/model3d" Requires="am3d">
          <p:graphicFrame>
            <p:nvGraphicFramePr>
              <p:cNvPr id="4" name="3D-Modell 6">
                <a:extLst>
                  <a:ext uri="{FF2B5EF4-FFF2-40B4-BE49-F238E27FC236}">
                    <a16:creationId xmlns:a16="http://schemas.microsoft.com/office/drawing/2014/main" id="{3D73B061-E1AC-342A-91A8-0EF1714FCC5C}"/>
                  </a:ext>
                </a:extLst>
              </p:cNvPr>
              <p:cNvGraphicFramePr>
                <a:graphicFrameLocks noChangeAspect="1"/>
              </p:cNvGraphicFramePr>
              <p:nvPr/>
            </p:nvGraphicFramePr>
            <p:xfrm>
              <a:off x="2392066" y="-2909673"/>
              <a:ext cx="8016200" cy="2006017"/>
            </p:xfrm>
            <a:graphic>
              <a:graphicData uri="http://schemas.microsoft.com/office/drawing/2017/model3d">
                <am3d:model3d r:embed="rId3">
                  <am3d:spPr>
                    <a:xfrm>
                      <a:off x="0" y="0"/>
                      <a:ext cx="8016200" cy="2006017"/>
                    </a:xfrm>
                    <a:prstGeom prst="rect">
                      <a:avLst/>
                    </a:prstGeom>
                  </am3d:spPr>
                  <am3d:camera>
                    <am3d:pos x="0" y="0" z="48925007"/>
                    <am3d:up dx="0" dy="36000000" dz="0"/>
                    <am3d:lookAt x="0" y="0" z="0"/>
                    <am3d:perspective fov="2700000"/>
                  </am3d:camera>
                  <am3d:trans>
                    <am3d:meterPerModelUnit n="101036" d="1000000"/>
                    <am3d:preTrans dx="0" dy="0" dz="-913473"/>
                    <am3d:scale>
                      <am3d:sx n="1000000" d="1000000"/>
                      <am3d:sy n="1000000" d="1000000"/>
                      <am3d:sz n="1000000" d="1000000"/>
                    </am3d:scale>
                    <am3d:rot/>
                    <am3d:postTrans dx="0" dy="0" dz="0"/>
                  </am3d:trans>
                  <am3d:raster rName="Office3DRenderer" rVer="16.0.8326">
                    <am3d:blip r:embed="rId4"/>
                  </am3d:raster>
                  <am3d:objViewport viewportSz="885418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Modell 6">
                <a:extLst>
                  <a:ext uri="{FF2B5EF4-FFF2-40B4-BE49-F238E27FC236}">
                    <a16:creationId xmlns:a16="http://schemas.microsoft.com/office/drawing/2014/main" id="{3D73B061-E1AC-342A-91A8-0EF1714FCC5C}"/>
                  </a:ext>
                </a:extLst>
              </p:cNvPr>
              <p:cNvPicPr>
                <a:picLocks noGrp="1" noRot="1" noChangeAspect="1" noMove="1" noResize="1" noEditPoints="1" noAdjustHandles="1" noChangeArrowheads="1" noChangeShapeType="1" noCrop="1"/>
              </p:cNvPicPr>
              <p:nvPr/>
            </p:nvPicPr>
            <p:blipFill>
              <a:blip r:embed="rId4"/>
              <a:stretch>
                <a:fillRect/>
              </a:stretch>
            </p:blipFill>
            <p:spPr>
              <a:xfrm>
                <a:off x="2392066" y="-2909673"/>
                <a:ext cx="8016200" cy="2006017"/>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 name="3D-Modell 2">
                <a:extLst>
                  <a:ext uri="{FF2B5EF4-FFF2-40B4-BE49-F238E27FC236}">
                    <a16:creationId xmlns:a16="http://schemas.microsoft.com/office/drawing/2014/main" id="{4BC02C66-75CF-BC9B-015E-F148C20EE1D0}"/>
                  </a:ext>
                </a:extLst>
              </p:cNvPr>
              <p:cNvGraphicFramePr>
                <a:graphicFrameLocks noChangeAspect="1"/>
              </p:cNvGraphicFramePr>
              <p:nvPr>
                <p:extLst>
                  <p:ext uri="{D42A27DB-BD31-4B8C-83A1-F6EECF244321}">
                    <p14:modId xmlns:p14="http://schemas.microsoft.com/office/powerpoint/2010/main" val="1154267634"/>
                  </p:ext>
                </p:extLst>
              </p:nvPr>
            </p:nvGraphicFramePr>
            <p:xfrm>
              <a:off x="-4336962" y="-2893656"/>
              <a:ext cx="6188073" cy="1940895"/>
            </p:xfrm>
            <a:graphic>
              <a:graphicData uri="http://schemas.microsoft.com/office/drawing/2017/model3d">
                <am3d:model3d r:embed="rId5">
                  <am3d:spPr>
                    <a:xfrm>
                      <a:off x="0" y="0"/>
                      <a:ext cx="6188073" cy="1940895"/>
                    </a:xfrm>
                    <a:prstGeom prst="rect">
                      <a:avLst/>
                    </a:prstGeom>
                  </am3d:spPr>
                  <am3d:camera>
                    <am3d:pos x="0" y="0" z="49671820"/>
                    <am3d:up dx="0" dy="36000000" dz="0"/>
                    <am3d:lookAt x="0" y="0" z="0"/>
                    <am3d:perspective fov="2700000"/>
                  </am3d:camera>
                  <am3d:trans>
                    <am3d:meterPerModelUnit n="93738" d="1000000"/>
                    <am3d:preTrans dx="0" dy="0" dz="-912298"/>
                    <am3d:scale>
                      <am3d:sx n="1000000" d="1000000"/>
                      <am3d:sy n="1000000" d="1000000"/>
                      <am3d:sz n="1000000" d="1000000"/>
                    </am3d:scale>
                    <am3d:rot/>
                    <am3d:postTrans dx="0" dy="0" dz="0"/>
                  </am3d:trans>
                  <am3d:raster rName="Office3DRenderer" rVer="16.0.8326">
                    <am3d:blip r:embed="rId6"/>
                  </am3d:raster>
                  <am3d:objViewport viewportSz="689372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Modell 2">
                <a:extLst>
                  <a:ext uri="{FF2B5EF4-FFF2-40B4-BE49-F238E27FC236}">
                    <a16:creationId xmlns:a16="http://schemas.microsoft.com/office/drawing/2014/main" id="{4BC02C66-75CF-BC9B-015E-F148C20EE1D0}"/>
                  </a:ext>
                </a:extLst>
              </p:cNvPr>
              <p:cNvPicPr>
                <a:picLocks noGrp="1" noRot="1" noChangeAspect="1" noMove="1" noResize="1" noEditPoints="1" noAdjustHandles="1" noChangeArrowheads="1" noChangeShapeType="1" noCrop="1"/>
              </p:cNvPicPr>
              <p:nvPr/>
            </p:nvPicPr>
            <p:blipFill>
              <a:blip r:embed="rId6"/>
              <a:stretch>
                <a:fillRect/>
              </a:stretch>
            </p:blipFill>
            <p:spPr>
              <a:xfrm>
                <a:off x="-4336962" y="-2893656"/>
                <a:ext cx="6188073" cy="194089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Modell 4">
                <a:extLst>
                  <a:ext uri="{FF2B5EF4-FFF2-40B4-BE49-F238E27FC236}">
                    <a16:creationId xmlns:a16="http://schemas.microsoft.com/office/drawing/2014/main" id="{F2BFF354-991B-83C9-43AF-2865ABDAD055}"/>
                  </a:ext>
                </a:extLst>
              </p:cNvPr>
              <p:cNvGraphicFramePr>
                <a:graphicFrameLocks noChangeAspect="1"/>
              </p:cNvGraphicFramePr>
              <p:nvPr>
                <p:extLst>
                  <p:ext uri="{D42A27DB-BD31-4B8C-83A1-F6EECF244321}">
                    <p14:modId xmlns:p14="http://schemas.microsoft.com/office/powerpoint/2010/main" val="202803959"/>
                  </p:ext>
                </p:extLst>
              </p:nvPr>
            </p:nvGraphicFramePr>
            <p:xfrm>
              <a:off x="-3602590" y="7458979"/>
              <a:ext cx="5994656" cy="1926854"/>
            </p:xfrm>
            <a:graphic>
              <a:graphicData uri="http://schemas.microsoft.com/office/drawing/2017/model3d">
                <am3d:model3d r:embed="rId5">
                  <am3d:spPr>
                    <a:xfrm>
                      <a:off x="0" y="0"/>
                      <a:ext cx="5994656" cy="1926854"/>
                    </a:xfrm>
                    <a:prstGeom prst="rect">
                      <a:avLst/>
                    </a:prstGeom>
                  </am3d:spPr>
                  <am3d:camera>
                    <am3d:pos x="0" y="0" z="49671820"/>
                    <am3d:up dx="0" dy="36000000" dz="0"/>
                    <am3d:lookAt x="0" y="0" z="0"/>
                    <am3d:perspective fov="2700000"/>
                  </am3d:camera>
                  <am3d:trans>
                    <am3d:meterPerModelUnit n="93738" d="1000000"/>
                    <am3d:preTrans dx="0" dy="0" dz="-912298"/>
                    <am3d:scale>
                      <am3d:sx n="1000000" d="1000000"/>
                      <am3d:sy n="1000000" d="1000000"/>
                      <am3d:sz n="1000000" d="1000000"/>
                    </am3d:scale>
                    <am3d:rot ay="10800000"/>
                    <am3d:postTrans dx="0" dy="0" dz="0"/>
                  </am3d:trans>
                  <am3d:raster rName="Office3DRenderer" rVer="16.0.8326">
                    <am3d:blip r:embed="rId7"/>
                  </am3d:raster>
                  <am3d:objViewport viewportSz="670053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Modell 4">
                <a:extLst>
                  <a:ext uri="{FF2B5EF4-FFF2-40B4-BE49-F238E27FC236}">
                    <a16:creationId xmlns:a16="http://schemas.microsoft.com/office/drawing/2014/main" id="{F2BFF354-991B-83C9-43AF-2865ABDAD055}"/>
                  </a:ext>
                </a:extLst>
              </p:cNvPr>
              <p:cNvPicPr>
                <a:picLocks noGrp="1" noRot="1" noChangeAspect="1" noMove="1" noResize="1" noEditPoints="1" noAdjustHandles="1" noChangeArrowheads="1" noChangeShapeType="1" noCrop="1"/>
              </p:cNvPicPr>
              <p:nvPr/>
            </p:nvPicPr>
            <p:blipFill>
              <a:blip r:embed="rId7"/>
              <a:stretch>
                <a:fillRect/>
              </a:stretch>
            </p:blipFill>
            <p:spPr>
              <a:xfrm>
                <a:off x="-3602590" y="7458979"/>
                <a:ext cx="5994656" cy="192685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6" name="3D-Modell 5">
                <a:extLst>
                  <a:ext uri="{FF2B5EF4-FFF2-40B4-BE49-F238E27FC236}">
                    <a16:creationId xmlns:a16="http://schemas.microsoft.com/office/drawing/2014/main" id="{B664B49F-DFE6-8383-900E-3A2D08F036D7}"/>
                  </a:ext>
                </a:extLst>
              </p:cNvPr>
              <p:cNvGraphicFramePr>
                <a:graphicFrameLocks noChangeAspect="1"/>
              </p:cNvGraphicFramePr>
              <p:nvPr>
                <p:extLst>
                  <p:ext uri="{D42A27DB-BD31-4B8C-83A1-F6EECF244321}">
                    <p14:modId xmlns:p14="http://schemas.microsoft.com/office/powerpoint/2010/main" val="1579612649"/>
                  </p:ext>
                </p:extLst>
              </p:nvPr>
            </p:nvGraphicFramePr>
            <p:xfrm>
              <a:off x="2838582" y="7423779"/>
              <a:ext cx="7569684" cy="1962054"/>
            </p:xfrm>
            <a:graphic>
              <a:graphicData uri="http://schemas.microsoft.com/office/drawing/2017/model3d">
                <am3d:model3d r:embed="rId3">
                  <am3d:spPr>
                    <a:xfrm>
                      <a:off x="0" y="0"/>
                      <a:ext cx="7569684" cy="1962054"/>
                    </a:xfrm>
                    <a:prstGeom prst="rect">
                      <a:avLst/>
                    </a:prstGeom>
                  </am3d:spPr>
                  <am3d:camera>
                    <am3d:pos x="0" y="0" z="48925007"/>
                    <am3d:up dx="0" dy="36000000" dz="0"/>
                    <am3d:lookAt x="0" y="0" z="0"/>
                    <am3d:perspective fov="2700000"/>
                  </am3d:camera>
                  <am3d:trans>
                    <am3d:meterPerModelUnit n="101036" d="1000000"/>
                    <am3d:preTrans dx="0" dy="0" dz="-913473"/>
                    <am3d:scale>
                      <am3d:sx n="1000000" d="1000000"/>
                      <am3d:sy n="1000000" d="1000000"/>
                      <am3d:sz n="1000000" d="1000000"/>
                    </am3d:scale>
                    <am3d:rot ay="10800000"/>
                    <am3d:postTrans dx="0" dy="0" dz="0"/>
                  </am3d:trans>
                  <am3d:raster rName="Office3DRenderer" rVer="16.0.8326">
                    <am3d:blip r:embed="rId8"/>
                  </am3d:raster>
                  <am3d:objViewport viewportSz="825263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Modell 5">
                <a:extLst>
                  <a:ext uri="{FF2B5EF4-FFF2-40B4-BE49-F238E27FC236}">
                    <a16:creationId xmlns:a16="http://schemas.microsoft.com/office/drawing/2014/main" id="{B664B49F-DFE6-8383-900E-3A2D08F036D7}"/>
                  </a:ext>
                </a:extLst>
              </p:cNvPr>
              <p:cNvPicPr>
                <a:picLocks noGrp="1" noRot="1" noChangeAspect="1" noMove="1" noResize="1" noEditPoints="1" noAdjustHandles="1" noChangeArrowheads="1" noChangeShapeType="1" noCrop="1"/>
              </p:cNvPicPr>
              <p:nvPr/>
            </p:nvPicPr>
            <p:blipFill>
              <a:blip r:embed="rId8"/>
              <a:stretch>
                <a:fillRect/>
              </a:stretch>
            </p:blipFill>
            <p:spPr>
              <a:xfrm>
                <a:off x="2838582" y="7423779"/>
                <a:ext cx="7569684" cy="1962054"/>
              </a:xfrm>
              <a:prstGeom prst="rect">
                <a:avLst/>
              </a:prstGeom>
            </p:spPr>
          </p:pic>
        </mc:Fallback>
      </mc:AlternateContent>
      <p:pic>
        <p:nvPicPr>
          <p:cNvPr id="2" name="Grafik 1">
            <a:extLst>
              <a:ext uri="{FF2B5EF4-FFF2-40B4-BE49-F238E27FC236}">
                <a16:creationId xmlns:a16="http://schemas.microsoft.com/office/drawing/2014/main" id="{1CAD73B3-15F4-9FE4-9D58-C285930A2C9A}"/>
              </a:ext>
            </a:extLst>
          </p:cNvPr>
          <p:cNvPicPr>
            <a:picLocks noChangeAspect="1"/>
          </p:cNvPicPr>
          <p:nvPr/>
        </p:nvPicPr>
        <p:blipFill rotWithShape="1">
          <a:blip r:embed="rId9"/>
          <a:srcRect l="14713" r="35129" b="72110"/>
          <a:stretch/>
        </p:blipFill>
        <p:spPr>
          <a:xfrm>
            <a:off x="1624562" y="769737"/>
            <a:ext cx="5869799" cy="3958540"/>
          </a:xfrm>
          <a:prstGeom prst="rect">
            <a:avLst/>
          </a:prstGeom>
        </p:spPr>
      </p:pic>
    </p:spTree>
    <p:extLst>
      <p:ext uri="{BB962C8B-B14F-4D97-AF65-F5344CB8AC3E}">
        <p14:creationId xmlns:p14="http://schemas.microsoft.com/office/powerpoint/2010/main" val="15128649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grpSp>
        <p:nvGrpSpPr>
          <p:cNvPr id="1056" name="Google Shape;1056;p31"/>
          <p:cNvGrpSpPr/>
          <p:nvPr/>
        </p:nvGrpSpPr>
        <p:grpSpPr>
          <a:xfrm>
            <a:off x="6541944" y="4287300"/>
            <a:ext cx="713803" cy="706547"/>
            <a:chOff x="-4017975" y="616650"/>
            <a:chExt cx="814100" cy="805825"/>
          </a:xfrm>
        </p:grpSpPr>
        <p:sp>
          <p:nvSpPr>
            <p:cNvPr id="1057" name="Google Shape;1057;p31"/>
            <p:cNvSpPr/>
            <p:nvPr/>
          </p:nvSpPr>
          <p:spPr>
            <a:xfrm>
              <a:off x="-3993425" y="647375"/>
              <a:ext cx="751825" cy="750275"/>
            </a:xfrm>
            <a:custGeom>
              <a:avLst/>
              <a:gdLst/>
              <a:ahLst/>
              <a:cxnLst/>
              <a:rect l="l" t="t" r="r" b="b"/>
              <a:pathLst>
                <a:path w="30073" h="30011" extrusionOk="0">
                  <a:moveTo>
                    <a:pt x="29876" y="1"/>
                  </a:moveTo>
                  <a:cubicBezTo>
                    <a:pt x="29846" y="1"/>
                    <a:pt x="29814" y="11"/>
                    <a:pt x="29785" y="36"/>
                  </a:cubicBezTo>
                  <a:lnTo>
                    <a:pt x="56" y="29776"/>
                  </a:lnTo>
                  <a:cubicBezTo>
                    <a:pt x="0" y="29821"/>
                    <a:pt x="0" y="29910"/>
                    <a:pt x="56" y="29966"/>
                  </a:cubicBezTo>
                  <a:cubicBezTo>
                    <a:pt x="78" y="29999"/>
                    <a:pt x="112" y="30010"/>
                    <a:pt x="156" y="30010"/>
                  </a:cubicBezTo>
                  <a:cubicBezTo>
                    <a:pt x="190" y="30010"/>
                    <a:pt x="223" y="29999"/>
                    <a:pt x="257" y="29966"/>
                  </a:cubicBezTo>
                  <a:lnTo>
                    <a:pt x="29986" y="237"/>
                  </a:lnTo>
                  <a:cubicBezTo>
                    <a:pt x="30073" y="132"/>
                    <a:pt x="29983" y="1"/>
                    <a:pt x="29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547325" y="792500"/>
              <a:ext cx="155125" cy="154850"/>
            </a:xfrm>
            <a:custGeom>
              <a:avLst/>
              <a:gdLst/>
              <a:ahLst/>
              <a:cxnLst/>
              <a:rect l="l" t="t" r="r" b="b"/>
              <a:pathLst>
                <a:path w="6205" h="6194" extrusionOk="0">
                  <a:moveTo>
                    <a:pt x="6160" y="0"/>
                  </a:moveTo>
                  <a:lnTo>
                    <a:pt x="0" y="6149"/>
                  </a:lnTo>
                  <a:lnTo>
                    <a:pt x="1395" y="6194"/>
                  </a:lnTo>
                  <a:lnTo>
                    <a:pt x="6205" y="1384"/>
                  </a:lnTo>
                  <a:lnTo>
                    <a:pt x="6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265275" y="616650"/>
              <a:ext cx="61400" cy="57100"/>
            </a:xfrm>
            <a:custGeom>
              <a:avLst/>
              <a:gdLst/>
              <a:ahLst/>
              <a:cxnLst/>
              <a:rect l="l" t="t" r="r" b="b"/>
              <a:pathLst>
                <a:path w="2456" h="2284" extrusionOk="0">
                  <a:moveTo>
                    <a:pt x="1226" y="0"/>
                  </a:moveTo>
                  <a:cubicBezTo>
                    <a:pt x="681" y="0"/>
                    <a:pt x="191" y="400"/>
                    <a:pt x="101" y="964"/>
                  </a:cubicBezTo>
                  <a:cubicBezTo>
                    <a:pt x="0" y="1577"/>
                    <a:pt x="424" y="2169"/>
                    <a:pt x="1049" y="2269"/>
                  </a:cubicBezTo>
                  <a:cubicBezTo>
                    <a:pt x="1110" y="2279"/>
                    <a:pt x="1170" y="2284"/>
                    <a:pt x="1230" y="2284"/>
                  </a:cubicBezTo>
                  <a:cubicBezTo>
                    <a:pt x="1775" y="2284"/>
                    <a:pt x="2264" y="1884"/>
                    <a:pt x="2355" y="1321"/>
                  </a:cubicBezTo>
                  <a:cubicBezTo>
                    <a:pt x="2455" y="696"/>
                    <a:pt x="2031" y="115"/>
                    <a:pt x="1406" y="15"/>
                  </a:cubicBezTo>
                  <a:cubicBezTo>
                    <a:pt x="1346" y="5"/>
                    <a:pt x="1285"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4017975" y="1365825"/>
              <a:ext cx="56925" cy="56650"/>
            </a:xfrm>
            <a:custGeom>
              <a:avLst/>
              <a:gdLst/>
              <a:ahLst/>
              <a:cxnLst/>
              <a:rect l="l" t="t" r="r" b="b"/>
              <a:pathLst>
                <a:path w="2277" h="2266" extrusionOk="0">
                  <a:moveTo>
                    <a:pt x="1138" y="0"/>
                  </a:moveTo>
                  <a:cubicBezTo>
                    <a:pt x="502" y="0"/>
                    <a:pt x="0" y="502"/>
                    <a:pt x="0" y="1127"/>
                  </a:cubicBezTo>
                  <a:cubicBezTo>
                    <a:pt x="0" y="1763"/>
                    <a:pt x="502" y="2265"/>
                    <a:pt x="1138" y="2265"/>
                  </a:cubicBezTo>
                  <a:cubicBezTo>
                    <a:pt x="1763" y="2265"/>
                    <a:pt x="2277" y="1763"/>
                    <a:pt x="2277" y="1127"/>
                  </a:cubicBezTo>
                  <a:cubicBezTo>
                    <a:pt x="2277" y="502"/>
                    <a:pt x="1763" y="0"/>
                    <a:pt x="1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1"/>
          <p:cNvGrpSpPr/>
          <p:nvPr/>
        </p:nvGrpSpPr>
        <p:grpSpPr>
          <a:xfrm>
            <a:off x="7462488" y="3721438"/>
            <a:ext cx="1040638" cy="901375"/>
            <a:chOff x="8457538" y="810363"/>
            <a:chExt cx="1040638" cy="901375"/>
          </a:xfrm>
        </p:grpSpPr>
        <p:grpSp>
          <p:nvGrpSpPr>
            <p:cNvPr id="1062" name="Google Shape;1062;p31"/>
            <p:cNvGrpSpPr/>
            <p:nvPr/>
          </p:nvGrpSpPr>
          <p:grpSpPr>
            <a:xfrm>
              <a:off x="8781450" y="810363"/>
              <a:ext cx="716725" cy="901375"/>
              <a:chOff x="-3888525" y="-2483300"/>
              <a:chExt cx="716725" cy="901375"/>
            </a:xfrm>
          </p:grpSpPr>
          <p:sp>
            <p:nvSpPr>
              <p:cNvPr id="1063" name="Google Shape;1063;p31"/>
              <p:cNvSpPr/>
              <p:nvPr/>
            </p:nvSpPr>
            <p:spPr>
              <a:xfrm>
                <a:off x="-3719475" y="-2483300"/>
                <a:ext cx="547675" cy="547050"/>
              </a:xfrm>
              <a:custGeom>
                <a:avLst/>
                <a:gdLst/>
                <a:ahLst/>
                <a:cxnLst/>
                <a:rect l="l" t="t" r="r" b="b"/>
                <a:pathLst>
                  <a:path w="21907" h="21882" extrusionOk="0">
                    <a:moveTo>
                      <a:pt x="21756" y="1"/>
                    </a:moveTo>
                    <a:cubicBezTo>
                      <a:pt x="21723" y="1"/>
                      <a:pt x="21689" y="15"/>
                      <a:pt x="21661" y="43"/>
                    </a:cubicBezTo>
                    <a:lnTo>
                      <a:pt x="56" y="21647"/>
                    </a:lnTo>
                    <a:cubicBezTo>
                      <a:pt x="1" y="21703"/>
                      <a:pt x="1" y="21781"/>
                      <a:pt x="56" y="21837"/>
                    </a:cubicBezTo>
                    <a:cubicBezTo>
                      <a:pt x="79" y="21870"/>
                      <a:pt x="112" y="21882"/>
                      <a:pt x="157" y="21882"/>
                    </a:cubicBezTo>
                    <a:cubicBezTo>
                      <a:pt x="190" y="21882"/>
                      <a:pt x="224" y="21870"/>
                      <a:pt x="257" y="21837"/>
                    </a:cubicBezTo>
                    <a:lnTo>
                      <a:pt x="21851" y="243"/>
                    </a:lnTo>
                    <a:cubicBezTo>
                      <a:pt x="21907" y="188"/>
                      <a:pt x="21907" y="98"/>
                      <a:pt x="21851" y="43"/>
                    </a:cubicBezTo>
                    <a:cubicBezTo>
                      <a:pt x="21823" y="15"/>
                      <a:pt x="21790" y="1"/>
                      <a:pt x="21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888525" y="-2128825"/>
                <a:ext cx="549275" cy="546900"/>
              </a:xfrm>
              <a:custGeom>
                <a:avLst/>
                <a:gdLst/>
                <a:ahLst/>
                <a:cxnLst/>
                <a:rect l="l" t="t" r="r" b="b"/>
                <a:pathLst>
                  <a:path w="21971" h="21876" extrusionOk="0">
                    <a:moveTo>
                      <a:pt x="21780" y="1"/>
                    </a:moveTo>
                    <a:cubicBezTo>
                      <a:pt x="21751" y="1"/>
                      <a:pt x="21721" y="11"/>
                      <a:pt x="21694" y="36"/>
                    </a:cubicBezTo>
                    <a:lnTo>
                      <a:pt x="89" y="21630"/>
                    </a:lnTo>
                    <a:cubicBezTo>
                      <a:pt x="0" y="21719"/>
                      <a:pt x="67" y="21864"/>
                      <a:pt x="190" y="21875"/>
                    </a:cubicBezTo>
                    <a:cubicBezTo>
                      <a:pt x="223" y="21864"/>
                      <a:pt x="268" y="21853"/>
                      <a:pt x="290" y="21830"/>
                    </a:cubicBezTo>
                    <a:lnTo>
                      <a:pt x="21884" y="226"/>
                    </a:lnTo>
                    <a:cubicBezTo>
                      <a:pt x="21971" y="130"/>
                      <a:pt x="21882" y="1"/>
                      <a:pt x="21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1"/>
            <p:cNvGrpSpPr/>
            <p:nvPr/>
          </p:nvGrpSpPr>
          <p:grpSpPr>
            <a:xfrm>
              <a:off x="8457538" y="1331488"/>
              <a:ext cx="323925" cy="323650"/>
              <a:chOff x="1608625" y="299800"/>
              <a:chExt cx="323925" cy="323650"/>
            </a:xfrm>
          </p:grpSpPr>
          <p:sp>
            <p:nvSpPr>
              <p:cNvPr id="1066" name="Google Shape;1066;p31"/>
              <p:cNvSpPr/>
              <p:nvPr/>
            </p:nvSpPr>
            <p:spPr>
              <a:xfrm>
                <a:off x="1633450" y="324425"/>
                <a:ext cx="275900" cy="274200"/>
              </a:xfrm>
              <a:custGeom>
                <a:avLst/>
                <a:gdLst/>
                <a:ahLst/>
                <a:cxnLst/>
                <a:rect l="l" t="t" r="r" b="b"/>
                <a:pathLst>
                  <a:path w="11036" h="10968" extrusionOk="0">
                    <a:moveTo>
                      <a:pt x="10830" y="0"/>
                    </a:moveTo>
                    <a:cubicBezTo>
                      <a:pt x="10795" y="0"/>
                      <a:pt x="10758" y="16"/>
                      <a:pt x="10725" y="54"/>
                    </a:cubicBezTo>
                    <a:lnTo>
                      <a:pt x="46" y="10733"/>
                    </a:lnTo>
                    <a:cubicBezTo>
                      <a:pt x="1" y="10789"/>
                      <a:pt x="1" y="10867"/>
                      <a:pt x="46" y="10923"/>
                    </a:cubicBezTo>
                    <a:cubicBezTo>
                      <a:pt x="79" y="10956"/>
                      <a:pt x="112" y="10968"/>
                      <a:pt x="146" y="10968"/>
                    </a:cubicBezTo>
                    <a:cubicBezTo>
                      <a:pt x="191" y="10968"/>
                      <a:pt x="224" y="10956"/>
                      <a:pt x="246" y="10923"/>
                    </a:cubicBezTo>
                    <a:lnTo>
                      <a:pt x="10926" y="254"/>
                    </a:lnTo>
                    <a:cubicBezTo>
                      <a:pt x="11036" y="153"/>
                      <a:pt x="10941" y="0"/>
                      <a:pt x="10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875625" y="299800"/>
                <a:ext cx="56925" cy="56950"/>
              </a:xfrm>
              <a:custGeom>
                <a:avLst/>
                <a:gdLst/>
                <a:ahLst/>
                <a:cxnLst/>
                <a:rect l="l" t="t" r="r" b="b"/>
                <a:pathLst>
                  <a:path w="2277" h="2278" extrusionOk="0">
                    <a:moveTo>
                      <a:pt x="1139" y="1"/>
                    </a:moveTo>
                    <a:cubicBezTo>
                      <a:pt x="514" y="1"/>
                      <a:pt x="0" y="514"/>
                      <a:pt x="0" y="1139"/>
                    </a:cubicBezTo>
                    <a:cubicBezTo>
                      <a:pt x="0" y="1764"/>
                      <a:pt x="514" y="2277"/>
                      <a:pt x="1139" y="2277"/>
                    </a:cubicBezTo>
                    <a:cubicBezTo>
                      <a:pt x="1764" y="2277"/>
                      <a:pt x="2277" y="1764"/>
                      <a:pt x="2277" y="1139"/>
                    </a:cubicBezTo>
                    <a:cubicBezTo>
                      <a:pt x="2277" y="514"/>
                      <a:pt x="1764" y="1"/>
                      <a:pt x="1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608625" y="566800"/>
                <a:ext cx="56950" cy="56650"/>
              </a:xfrm>
              <a:custGeom>
                <a:avLst/>
                <a:gdLst/>
                <a:ahLst/>
                <a:cxnLst/>
                <a:rect l="l" t="t" r="r" b="b"/>
                <a:pathLst>
                  <a:path w="2278" h="2266" extrusionOk="0">
                    <a:moveTo>
                      <a:pt x="1139" y="0"/>
                    </a:moveTo>
                    <a:cubicBezTo>
                      <a:pt x="514" y="0"/>
                      <a:pt x="1" y="503"/>
                      <a:pt x="1" y="1127"/>
                    </a:cubicBezTo>
                    <a:cubicBezTo>
                      <a:pt x="1" y="1764"/>
                      <a:pt x="514" y="2266"/>
                      <a:pt x="1139" y="2266"/>
                    </a:cubicBezTo>
                    <a:cubicBezTo>
                      <a:pt x="1775" y="2266"/>
                      <a:pt x="2277" y="1764"/>
                      <a:pt x="2277" y="1127"/>
                    </a:cubicBezTo>
                    <a:cubicBezTo>
                      <a:pt x="2277" y="503"/>
                      <a:pt x="1775"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Google Shape;1265;p37">
            <a:extLst>
              <a:ext uri="{FF2B5EF4-FFF2-40B4-BE49-F238E27FC236}">
                <a16:creationId xmlns:a16="http://schemas.microsoft.com/office/drawing/2014/main" id="{16622CB0-D9BA-4A6B-4F47-F2E2D46350D2}"/>
              </a:ext>
            </a:extLst>
          </p:cNvPr>
          <p:cNvSpPr txBox="1">
            <a:spLocks noGrp="1"/>
          </p:cNvSpPr>
          <p:nvPr>
            <p:ph type="title"/>
          </p:nvPr>
        </p:nvSpPr>
        <p:spPr>
          <a:xfrm>
            <a:off x="782850" y="556250"/>
            <a:ext cx="7578300" cy="5727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dirty="0"/>
              <a:t>Sensorplatine</a:t>
            </a:r>
            <a:endParaRPr dirty="0"/>
          </a:p>
        </p:txBody>
      </p:sp>
      <mc:AlternateContent xmlns:mc="http://schemas.openxmlformats.org/markup-compatibility/2006">
        <mc:Choice xmlns:am3d="http://schemas.microsoft.com/office/drawing/2017/model3d" Requires="am3d">
          <p:graphicFrame>
            <p:nvGraphicFramePr>
              <p:cNvPr id="3" name="3D-Modell 2">
                <a:extLst>
                  <a:ext uri="{FF2B5EF4-FFF2-40B4-BE49-F238E27FC236}">
                    <a16:creationId xmlns:a16="http://schemas.microsoft.com/office/drawing/2014/main" id="{76020350-A93D-AC55-172A-D702A1926A75}"/>
                  </a:ext>
                </a:extLst>
              </p:cNvPr>
              <p:cNvGraphicFramePr>
                <a:graphicFrameLocks noChangeAspect="1"/>
              </p:cNvGraphicFramePr>
              <p:nvPr>
                <p:extLst>
                  <p:ext uri="{D42A27DB-BD31-4B8C-83A1-F6EECF244321}">
                    <p14:modId xmlns:p14="http://schemas.microsoft.com/office/powerpoint/2010/main" val="962060102"/>
                  </p:ext>
                </p:extLst>
              </p:nvPr>
            </p:nvGraphicFramePr>
            <p:xfrm>
              <a:off x="1477963" y="1060990"/>
              <a:ext cx="6188073" cy="1940895"/>
            </p:xfrm>
            <a:graphic>
              <a:graphicData uri="http://schemas.microsoft.com/office/drawing/2017/model3d">
                <am3d:model3d r:embed="rId3">
                  <am3d:spPr>
                    <a:xfrm>
                      <a:off x="0" y="0"/>
                      <a:ext cx="6188073" cy="1940895"/>
                    </a:xfrm>
                    <a:prstGeom prst="rect">
                      <a:avLst/>
                    </a:prstGeom>
                  </am3d:spPr>
                  <am3d:camera>
                    <am3d:pos x="0" y="0" z="49671820"/>
                    <am3d:up dx="0" dy="36000000" dz="0"/>
                    <am3d:lookAt x="0" y="0" z="0"/>
                    <am3d:perspective fov="2700000"/>
                  </am3d:camera>
                  <am3d:trans>
                    <am3d:meterPerModelUnit n="93738" d="1000000"/>
                    <am3d:preTrans dx="0" dy="0" dz="-912298"/>
                    <am3d:scale>
                      <am3d:sx n="1000000" d="1000000"/>
                      <am3d:sy n="1000000" d="1000000"/>
                      <am3d:sz n="1000000" d="1000000"/>
                    </am3d:scale>
                    <am3d:rot/>
                    <am3d:postTrans dx="0" dy="0" dz="0"/>
                  </am3d:trans>
                  <am3d:raster rName="Office3DRenderer" rVer="16.0.8326">
                    <am3d:blip r:embed="rId4"/>
                  </am3d:raster>
                  <am3d:objViewport viewportSz="689372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Modell 2">
                <a:extLst>
                  <a:ext uri="{FF2B5EF4-FFF2-40B4-BE49-F238E27FC236}">
                    <a16:creationId xmlns:a16="http://schemas.microsoft.com/office/drawing/2014/main" id="{76020350-A93D-AC55-172A-D702A1926A75}"/>
                  </a:ext>
                </a:extLst>
              </p:cNvPr>
              <p:cNvPicPr>
                <a:picLocks noGrp="1" noRot="1" noChangeAspect="1" noMove="1" noResize="1" noEditPoints="1" noAdjustHandles="1" noChangeArrowheads="1" noChangeShapeType="1" noCrop="1"/>
              </p:cNvPicPr>
              <p:nvPr/>
            </p:nvPicPr>
            <p:blipFill>
              <a:blip r:embed="rId4"/>
              <a:stretch>
                <a:fillRect/>
              </a:stretch>
            </p:blipFill>
            <p:spPr>
              <a:xfrm>
                <a:off x="1477963" y="1060990"/>
                <a:ext cx="6188073" cy="194089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Modell 3">
                <a:extLst>
                  <a:ext uri="{FF2B5EF4-FFF2-40B4-BE49-F238E27FC236}">
                    <a16:creationId xmlns:a16="http://schemas.microsoft.com/office/drawing/2014/main" id="{5187ACB0-3AAE-E676-FA70-D2208EC9DBAB}"/>
                  </a:ext>
                </a:extLst>
              </p:cNvPr>
              <p:cNvGraphicFramePr>
                <a:graphicFrameLocks noChangeAspect="1"/>
              </p:cNvGraphicFramePr>
              <p:nvPr>
                <p:extLst>
                  <p:ext uri="{D42A27DB-BD31-4B8C-83A1-F6EECF244321}">
                    <p14:modId xmlns:p14="http://schemas.microsoft.com/office/powerpoint/2010/main" val="745741531"/>
                  </p:ext>
                </p:extLst>
              </p:nvPr>
            </p:nvGraphicFramePr>
            <p:xfrm>
              <a:off x="1601351" y="3043485"/>
              <a:ext cx="5994656" cy="1926854"/>
            </p:xfrm>
            <a:graphic>
              <a:graphicData uri="http://schemas.microsoft.com/office/drawing/2017/model3d">
                <am3d:model3d r:embed="rId3">
                  <am3d:spPr>
                    <a:xfrm>
                      <a:off x="0" y="0"/>
                      <a:ext cx="5994656" cy="1926854"/>
                    </a:xfrm>
                    <a:prstGeom prst="rect">
                      <a:avLst/>
                    </a:prstGeom>
                  </am3d:spPr>
                  <am3d:camera>
                    <am3d:pos x="0" y="0" z="49671820"/>
                    <am3d:up dx="0" dy="36000000" dz="0"/>
                    <am3d:lookAt x="0" y="0" z="0"/>
                    <am3d:perspective fov="2700000"/>
                  </am3d:camera>
                  <am3d:trans>
                    <am3d:meterPerModelUnit n="93738" d="1000000"/>
                    <am3d:preTrans dx="0" dy="0" dz="-912298"/>
                    <am3d:scale>
                      <am3d:sx n="1000000" d="1000000"/>
                      <am3d:sy n="1000000" d="1000000"/>
                      <am3d:sz n="1000000" d="1000000"/>
                    </am3d:scale>
                    <am3d:rot ay="10800000"/>
                    <am3d:postTrans dx="0" dy="0" dz="0"/>
                  </am3d:trans>
                  <am3d:raster rName="Office3DRenderer" rVer="16.0.8326">
                    <am3d:blip r:embed="rId5"/>
                  </am3d:raster>
                  <am3d:objViewport viewportSz="670053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Modell 3">
                <a:extLst>
                  <a:ext uri="{FF2B5EF4-FFF2-40B4-BE49-F238E27FC236}">
                    <a16:creationId xmlns:a16="http://schemas.microsoft.com/office/drawing/2014/main" id="{5187ACB0-3AAE-E676-FA70-D2208EC9DBAB}"/>
                  </a:ext>
                </a:extLst>
              </p:cNvPr>
              <p:cNvPicPr>
                <a:picLocks noGrp="1" noRot="1" noChangeAspect="1" noMove="1" noResize="1" noEditPoints="1" noAdjustHandles="1" noChangeArrowheads="1" noChangeShapeType="1" noCrop="1"/>
              </p:cNvPicPr>
              <p:nvPr/>
            </p:nvPicPr>
            <p:blipFill>
              <a:blip r:embed="rId5"/>
              <a:stretch>
                <a:fillRect/>
              </a:stretch>
            </p:blipFill>
            <p:spPr>
              <a:xfrm>
                <a:off x="1601351" y="3043485"/>
                <a:ext cx="5994656" cy="1926854"/>
              </a:xfrm>
              <a:prstGeom prst="rect">
                <a:avLst/>
              </a:prstGeom>
            </p:spPr>
          </p:pic>
        </mc:Fallback>
      </mc:AlternateContent>
      <p:pic>
        <p:nvPicPr>
          <p:cNvPr id="5" name="Grafik 4">
            <a:extLst>
              <a:ext uri="{FF2B5EF4-FFF2-40B4-BE49-F238E27FC236}">
                <a16:creationId xmlns:a16="http://schemas.microsoft.com/office/drawing/2014/main" id="{1BB905E9-F4C5-9B4B-19C0-5A077FE16C71}"/>
              </a:ext>
            </a:extLst>
          </p:cNvPr>
          <p:cNvPicPr>
            <a:picLocks noChangeAspect="1"/>
          </p:cNvPicPr>
          <p:nvPr/>
        </p:nvPicPr>
        <p:blipFill rotWithShape="1">
          <a:blip r:embed="rId6"/>
          <a:srcRect l="31897" t="9169" r="54170" b="85009"/>
          <a:stretch/>
        </p:blipFill>
        <p:spPr>
          <a:xfrm>
            <a:off x="55084" y="141375"/>
            <a:ext cx="1630497" cy="826265"/>
          </a:xfrm>
          <a:prstGeom prst="rect">
            <a:avLst/>
          </a:prstGeom>
        </p:spPr>
      </p:pic>
    </p:spTree>
    <p:extLst>
      <p:ext uri="{BB962C8B-B14F-4D97-AF65-F5344CB8AC3E}">
        <p14:creationId xmlns:p14="http://schemas.microsoft.com/office/powerpoint/2010/main" val="18467702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IT Department Meeting by Slidesgo">
  <a:themeElements>
    <a:clrScheme name="Simple Light">
      <a:dk1>
        <a:srgbClr val="F6F6FF"/>
      </a:dk1>
      <a:lt1>
        <a:srgbClr val="4E5EA3"/>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E5E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1368</Words>
  <Application>Microsoft Office PowerPoint</Application>
  <PresentationFormat>Bildschirmpräsentation (16:9)</PresentationFormat>
  <Paragraphs>263</Paragraphs>
  <Slides>62</Slides>
  <Notes>62</Notes>
  <HiddenSlides>0</HiddenSlides>
  <MMClips>0</MMClips>
  <ScaleCrop>false</ScaleCrop>
  <HeadingPairs>
    <vt:vector size="6" baseType="variant">
      <vt:variant>
        <vt:lpstr>Verwendete Schriftarten</vt:lpstr>
      </vt:variant>
      <vt:variant>
        <vt:i4>10</vt:i4>
      </vt:variant>
      <vt:variant>
        <vt:lpstr>Design</vt:lpstr>
      </vt:variant>
      <vt:variant>
        <vt:i4>2</vt:i4>
      </vt:variant>
      <vt:variant>
        <vt:lpstr>Folientitel</vt:lpstr>
      </vt:variant>
      <vt:variant>
        <vt:i4>62</vt:i4>
      </vt:variant>
    </vt:vector>
  </HeadingPairs>
  <TitlesOfParts>
    <vt:vector size="74" baseType="lpstr">
      <vt:lpstr>Arial</vt:lpstr>
      <vt:lpstr>Amatic SC</vt:lpstr>
      <vt:lpstr>Proxima Nova</vt:lpstr>
      <vt:lpstr>Tajawal</vt:lpstr>
      <vt:lpstr>Montserrat Medium</vt:lpstr>
      <vt:lpstr>Jost</vt:lpstr>
      <vt:lpstr>Calibri</vt:lpstr>
      <vt:lpstr>Montserrat</vt:lpstr>
      <vt:lpstr>Montserrat Black</vt:lpstr>
      <vt:lpstr>Roboto Medium</vt:lpstr>
      <vt:lpstr>IT Department Meeting by Slidesgo</vt:lpstr>
      <vt:lpstr>Slidesgo Final Pages</vt:lpstr>
      <vt:lpstr>FPV – Drohne Diplomarbeit</vt:lpstr>
      <vt:lpstr>Team</vt:lpstr>
      <vt:lpstr>PowerPoint-Präsentation</vt:lpstr>
      <vt:lpstr>01</vt:lpstr>
      <vt:lpstr>Allgemeiner Aufbau</vt:lpstr>
      <vt:lpstr>Aufgabenbereich</vt:lpstr>
      <vt:lpstr>Mikrocontroller</vt:lpstr>
      <vt:lpstr>Aufgabenbereich</vt:lpstr>
      <vt:lpstr>Sensorplatine</vt:lpstr>
      <vt:lpstr>Aufgabenbereich</vt:lpstr>
      <vt:lpstr>ESC</vt:lpstr>
      <vt:lpstr>Aufgabenbereich</vt:lpstr>
      <vt:lpstr>BLDC - Motoren</vt:lpstr>
      <vt:lpstr>Aufbau</vt:lpstr>
      <vt:lpstr>Verwendete Programme</vt:lpstr>
      <vt:lpstr>Zukunftspläne</vt:lpstr>
      <vt:lpstr>Zeitaufwand</vt:lpstr>
      <vt:lpstr>02</vt:lpstr>
      <vt:lpstr>Zukunftspläne</vt:lpstr>
      <vt:lpstr>Zeitaufwand</vt:lpstr>
      <vt:lpstr>03</vt:lpstr>
      <vt:lpstr>Zukunftspläne</vt:lpstr>
      <vt:lpstr>Zeitaufwand</vt:lpstr>
      <vt:lpstr>04</vt:lpstr>
      <vt:lpstr>Zukunftspläne</vt:lpstr>
      <vt:lpstr>Zeitaufwand</vt:lpstr>
      <vt:lpstr>—QUELQU'UN DE CÉLÈBRE</vt:lpstr>
      <vt:lpstr>CALENDRIER DU PROJET</vt:lpstr>
      <vt:lpstr>LISTE DE CONTRÔLE DE LA STRATÉGIE</vt:lpstr>
      <vt:lpstr>POINTS CLÉS</vt:lpstr>
      <vt:lpstr>150 000</vt:lpstr>
      <vt:lpstr>CHRONOLOGIE DU PROJET</vt:lpstr>
      <vt:lpstr>Mots Géniaux</vt:lpstr>
      <vt:lpstr>TABLEAU DE BORD KPI</vt:lpstr>
      <vt:lpstr>RAPPORT DE SITUATION</vt:lpstr>
      <vt:lpstr>RÉSUMÉ DU RAID</vt:lpstr>
      <vt:lpstr>UNE IMAGE VAUT MILLE MOTS</vt:lpstr>
      <vt:lpstr>ÉVÉNEMENTS À VENIR</vt:lpstr>
      <vt:lpstr>OÙ NOUS VOULONS ÊTRE</vt:lpstr>
      <vt:lpstr>9h 55m 23s</vt:lpstr>
      <vt:lpstr>MULTIMÉDIA</vt:lpstr>
      <vt:lpstr>MERCI !</vt:lpstr>
      <vt:lpstr>RESSOURCES ALTERNATIVES</vt:lpstr>
      <vt:lpstr>RESSOURCES</vt:lpstr>
      <vt:lpstr>Instructions for use</vt:lpstr>
      <vt:lpstr>Instructions for use (premium users)</vt:lpstr>
      <vt:lpstr>Fonts &amp; colors used</vt:lpstr>
      <vt:lpstr>Storyset</vt:lpstr>
      <vt:lpstr>Use our editable graphic resources...</vt:lpstr>
      <vt:lpstr>PowerPoint-Präsentation</vt:lpstr>
      <vt:lpstr>PowerPoint-Präsentation</vt:lpstr>
      <vt:lpstr>PowerPoint-Präsentation</vt:lpstr>
      <vt:lpstr>PowerPoint-Präsentation</vt:lpstr>
      <vt:lpstr>PowerPoint-Präsentation</vt:lpstr>
      <vt:lpstr>...and our sets of editable icons</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 PV – Drohne Diplomarbeit</dc:title>
  <cp:lastModifiedBy>Bieder Marcel</cp:lastModifiedBy>
  <cp:revision>72</cp:revision>
  <dcterms:modified xsi:type="dcterms:W3CDTF">2023-09-14T18:50:34Z</dcterms:modified>
</cp:coreProperties>
</file>